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380" r:id="rId6"/>
    <p:sldId id="383" r:id="rId7"/>
    <p:sldId id="384" r:id="rId8"/>
    <p:sldId id="375" r:id="rId9"/>
    <p:sldId id="385" r:id="rId10"/>
    <p:sldId id="386" r:id="rId11"/>
    <p:sldId id="387" r:id="rId12"/>
    <p:sldId id="388" r:id="rId13"/>
    <p:sldId id="389" r:id="rId14"/>
    <p:sldId id="390" r:id="rId15"/>
    <p:sldId id="391" r:id="rId16"/>
    <p:sldId id="394" r:id="rId17"/>
    <p:sldId id="393" r:id="rId18"/>
    <p:sldId id="392" r:id="rId19"/>
    <p:sldId id="395" r:id="rId20"/>
    <p:sldId id="396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F89224-480A-4BB5-A1A6-D92143662AF8}" v="1411" dt="2020-01-21T07:41:55.585"/>
    <p1510:client id="{601D1E1D-7073-D730-0A48-A28013C8F04B}" v="70" dt="2020-01-21T01:23:15.970"/>
    <p1510:client id="{AAEBF257-9C5E-C04D-22D6-2E20309BD067}" v="26" dt="2020-01-21T02:57:22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선도" userId="S::124949@jnu.ac.kr::b8914dc1-2b3b-4cbc-a9ff-506cdf2f16d2" providerId="AD" clId="Web-{F34AB266-320C-87A1-B632-173C77FA4910}"/>
    <pc:docChg chg="addSld modSld">
      <pc:chgData name="박선도" userId="S::124949@jnu.ac.kr::b8914dc1-2b3b-4cbc-a9ff-506cdf2f16d2" providerId="AD" clId="Web-{F34AB266-320C-87A1-B632-173C77FA4910}" dt="2020-01-20T02:13:43.049" v="19" actId="1076"/>
      <pc:docMkLst>
        <pc:docMk/>
      </pc:docMkLst>
      <pc:sldChg chg="delSp modSp add replId">
        <pc:chgData name="박선도" userId="S::124949@jnu.ac.kr::b8914dc1-2b3b-4cbc-a9ff-506cdf2f16d2" providerId="AD" clId="Web-{F34AB266-320C-87A1-B632-173C77FA4910}" dt="2020-01-20T02:13:43.049" v="19" actId="1076"/>
        <pc:sldMkLst>
          <pc:docMk/>
          <pc:sldMk cId="3578038263" sldId="385"/>
        </pc:sldMkLst>
        <pc:spChg chg="mod">
          <ac:chgData name="박선도" userId="S::124949@jnu.ac.kr::b8914dc1-2b3b-4cbc-a9ff-506cdf2f16d2" providerId="AD" clId="Web-{F34AB266-320C-87A1-B632-173C77FA4910}" dt="2020-01-20T02:13:32.986" v="11" actId="20577"/>
          <ac:spMkLst>
            <pc:docMk/>
            <pc:sldMk cId="3578038263" sldId="385"/>
            <ac:spMk id="33" creationId="{2545E194-5326-4F53-89B5-D96C728B0165}"/>
          </ac:spMkLst>
        </pc:spChg>
        <pc:spChg chg="mod">
          <ac:chgData name="박선도" userId="S::124949@jnu.ac.kr::b8914dc1-2b3b-4cbc-a9ff-506cdf2f16d2" providerId="AD" clId="Web-{F34AB266-320C-87A1-B632-173C77FA4910}" dt="2020-01-20T02:13:43.049" v="19" actId="1076"/>
          <ac:spMkLst>
            <pc:docMk/>
            <pc:sldMk cId="3578038263" sldId="385"/>
            <ac:spMk id="34" creationId="{B7B7572A-2B14-468F-8A6B-6310DD740F01}"/>
          </ac:spMkLst>
        </pc:spChg>
        <pc:spChg chg="del mod">
          <ac:chgData name="박선도" userId="S::124949@jnu.ac.kr::b8914dc1-2b3b-4cbc-a9ff-506cdf2f16d2" providerId="AD" clId="Web-{F34AB266-320C-87A1-B632-173C77FA4910}" dt="2020-01-20T02:13:37.549" v="15"/>
          <ac:spMkLst>
            <pc:docMk/>
            <pc:sldMk cId="3578038263" sldId="385"/>
            <ac:spMk id="56" creationId="{FC0BF089-54C0-4116-B49D-F4059F8C3E7A}"/>
          </ac:spMkLst>
        </pc:spChg>
      </pc:sldChg>
    </pc:docChg>
  </pc:docChgLst>
  <pc:docChgLst>
    <pc:chgData name="박선도" userId="S::124949@jnu.ac.kr::b8914dc1-2b3b-4cbc-a9ff-506cdf2f16d2" providerId="AD" clId="Web-{AAEBF257-9C5E-C04D-22D6-2E20309BD067}"/>
    <pc:docChg chg="addSld modSld">
      <pc:chgData name="박선도" userId="S::124949@jnu.ac.kr::b8914dc1-2b3b-4cbc-a9ff-506cdf2f16d2" providerId="AD" clId="Web-{AAEBF257-9C5E-C04D-22D6-2E20309BD067}" dt="2020-01-21T02:57:22.580" v="23" actId="14100"/>
      <pc:docMkLst>
        <pc:docMk/>
      </pc:docMkLst>
      <pc:sldChg chg="addSp delSp modSp add replId">
        <pc:chgData name="박선도" userId="S::124949@jnu.ac.kr::b8914dc1-2b3b-4cbc-a9ff-506cdf2f16d2" providerId="AD" clId="Web-{AAEBF257-9C5E-C04D-22D6-2E20309BD067}" dt="2020-01-21T02:57:22.580" v="23" actId="14100"/>
        <pc:sldMkLst>
          <pc:docMk/>
          <pc:sldMk cId="3791760146" sldId="392"/>
        </pc:sldMkLst>
        <pc:spChg chg="del">
          <ac:chgData name="박선도" userId="S::124949@jnu.ac.kr::b8914dc1-2b3b-4cbc-a9ff-506cdf2f16d2" providerId="AD" clId="Web-{AAEBF257-9C5E-C04D-22D6-2E20309BD067}" dt="2020-01-21T02:56:20.376" v="5"/>
          <ac:spMkLst>
            <pc:docMk/>
            <pc:sldMk cId="3791760146" sldId="392"/>
            <ac:spMk id="3" creationId="{7B9A49FA-5BB1-482E-891A-16EF50C9CD6A}"/>
          </ac:spMkLst>
        </pc:spChg>
        <pc:spChg chg="mod">
          <ac:chgData name="박선도" userId="S::124949@jnu.ac.kr::b8914dc1-2b3b-4cbc-a9ff-506cdf2f16d2" providerId="AD" clId="Web-{AAEBF257-9C5E-C04D-22D6-2E20309BD067}" dt="2020-01-21T02:57:11.627" v="16" actId="20577"/>
          <ac:spMkLst>
            <pc:docMk/>
            <pc:sldMk cId="3791760146" sldId="392"/>
            <ac:spMk id="33" creationId="{2545E194-5326-4F53-89B5-D96C728B0165}"/>
          </ac:spMkLst>
        </pc:spChg>
        <pc:spChg chg="del">
          <ac:chgData name="박선도" userId="S::124949@jnu.ac.kr::b8914dc1-2b3b-4cbc-a9ff-506cdf2f16d2" providerId="AD" clId="Web-{AAEBF257-9C5E-C04D-22D6-2E20309BD067}" dt="2020-01-21T02:56:17.861" v="3"/>
          <ac:spMkLst>
            <pc:docMk/>
            <pc:sldMk cId="3791760146" sldId="392"/>
            <ac:spMk id="34" creationId="{B7B7572A-2B14-468F-8A6B-6310DD740F01}"/>
          </ac:spMkLst>
        </pc:spChg>
        <pc:picChg chg="add mod">
          <ac:chgData name="박선도" userId="S::124949@jnu.ac.kr::b8914dc1-2b3b-4cbc-a9ff-506cdf2f16d2" providerId="AD" clId="Web-{AAEBF257-9C5E-C04D-22D6-2E20309BD067}" dt="2020-01-21T02:56:33.345" v="9" actId="1076"/>
          <ac:picMkLst>
            <pc:docMk/>
            <pc:sldMk cId="3791760146" sldId="392"/>
            <ac:picMk id="4" creationId="{60120283-1FCB-4EAC-AAE5-52DC5F57E626}"/>
          </ac:picMkLst>
        </pc:picChg>
        <pc:picChg chg="add mod">
          <ac:chgData name="박선도" userId="S::124949@jnu.ac.kr::b8914dc1-2b3b-4cbc-a9ff-506cdf2f16d2" providerId="AD" clId="Web-{AAEBF257-9C5E-C04D-22D6-2E20309BD067}" dt="2020-01-21T02:57:22.580" v="23" actId="14100"/>
          <ac:picMkLst>
            <pc:docMk/>
            <pc:sldMk cId="3791760146" sldId="392"/>
            <ac:picMk id="6" creationId="{A5F1C41A-0580-4651-8565-B292B17EC504}"/>
          </ac:picMkLst>
        </pc:picChg>
        <pc:picChg chg="del">
          <ac:chgData name="박선도" userId="S::124949@jnu.ac.kr::b8914dc1-2b3b-4cbc-a9ff-506cdf2f16d2" providerId="AD" clId="Web-{AAEBF257-9C5E-C04D-22D6-2E20309BD067}" dt="2020-01-21T02:56:19.095" v="4"/>
          <ac:picMkLst>
            <pc:docMk/>
            <pc:sldMk cId="3791760146" sldId="392"/>
            <ac:picMk id="1026" creationId="{1A374714-0C30-4D38-A115-15A202E1E951}"/>
          </ac:picMkLst>
        </pc:picChg>
      </pc:sldChg>
    </pc:docChg>
  </pc:docChgLst>
  <pc:docChgLst>
    <pc:chgData name="박선도" userId="S::124949@jnu.ac.kr::b8914dc1-2b3b-4cbc-a9ff-506cdf2f16d2" providerId="AD" clId="Web-{601D1E1D-7073-D730-0A48-A28013C8F04B}"/>
    <pc:docChg chg="addSld modSld">
      <pc:chgData name="박선도" userId="S::124949@jnu.ac.kr::b8914dc1-2b3b-4cbc-a9ff-506cdf2f16d2" providerId="AD" clId="Web-{601D1E1D-7073-D730-0A48-A28013C8F04B}" dt="2020-01-21T01:23:15.970" v="67" actId="20577"/>
      <pc:docMkLst>
        <pc:docMk/>
      </pc:docMkLst>
      <pc:sldChg chg="modSp add replId">
        <pc:chgData name="박선도" userId="S::124949@jnu.ac.kr::b8914dc1-2b3b-4cbc-a9ff-506cdf2f16d2" providerId="AD" clId="Web-{601D1E1D-7073-D730-0A48-A28013C8F04B}" dt="2020-01-21T01:23:15.970" v="66" actId="20577"/>
        <pc:sldMkLst>
          <pc:docMk/>
          <pc:sldMk cId="2953872502" sldId="391"/>
        </pc:sldMkLst>
        <pc:spChg chg="mod">
          <ac:chgData name="박선도" userId="S::124949@jnu.ac.kr::b8914dc1-2b3b-4cbc-a9ff-506cdf2f16d2" providerId="AD" clId="Web-{601D1E1D-7073-D730-0A48-A28013C8F04B}" dt="2020-01-21T01:17:59.781" v="3" actId="20577"/>
          <ac:spMkLst>
            <pc:docMk/>
            <pc:sldMk cId="2953872502" sldId="391"/>
            <ac:spMk id="2" creationId="{DCCA60EB-2D47-4902-9AE7-FD87554E065F}"/>
          </ac:spMkLst>
        </pc:spChg>
        <pc:spChg chg="mod">
          <ac:chgData name="박선도" userId="S::124949@jnu.ac.kr::b8914dc1-2b3b-4cbc-a9ff-506cdf2f16d2" providerId="AD" clId="Web-{601D1E1D-7073-D730-0A48-A28013C8F04B}" dt="2020-01-21T01:18:08.329" v="12" actId="20577"/>
          <ac:spMkLst>
            <pc:docMk/>
            <pc:sldMk cId="2953872502" sldId="391"/>
            <ac:spMk id="33" creationId="{2545E194-5326-4F53-89B5-D96C728B0165}"/>
          </ac:spMkLst>
        </pc:spChg>
        <pc:spChg chg="mod">
          <ac:chgData name="박선도" userId="S::124949@jnu.ac.kr::b8914dc1-2b3b-4cbc-a9ff-506cdf2f16d2" providerId="AD" clId="Web-{601D1E1D-7073-D730-0A48-A28013C8F04B}" dt="2020-01-21T01:23:15.970" v="66" actId="20577"/>
          <ac:spMkLst>
            <pc:docMk/>
            <pc:sldMk cId="2953872502" sldId="391"/>
            <ac:spMk id="34" creationId="{B7B7572A-2B14-468F-8A6B-6310DD740F01}"/>
          </ac:spMkLst>
        </pc:spChg>
      </pc:sldChg>
    </pc:docChg>
  </pc:docChgLst>
  <pc:docChgLst>
    <pc:chgData name="박선도" userId="b8914dc1-2b3b-4cbc-a9ff-506cdf2f16d2" providerId="ADAL" clId="{38F89224-480A-4BB5-A1A6-D92143662AF8}"/>
    <pc:docChg chg="undo custSel addSld modSld modMainMaster">
      <pc:chgData name="박선도" userId="b8914dc1-2b3b-4cbc-a9ff-506cdf2f16d2" providerId="ADAL" clId="{38F89224-480A-4BB5-A1A6-D92143662AF8}" dt="2020-01-21T07:41:33.374" v="3163"/>
      <pc:docMkLst>
        <pc:docMk/>
      </pc:docMkLst>
      <pc:sldChg chg="addSp modSp">
        <pc:chgData name="박선도" userId="b8914dc1-2b3b-4cbc-a9ff-506cdf2f16d2" providerId="ADAL" clId="{38F89224-480A-4BB5-A1A6-D92143662AF8}" dt="2020-01-20T04:15:11.598" v="403"/>
        <pc:sldMkLst>
          <pc:docMk/>
          <pc:sldMk cId="3578038263" sldId="385"/>
        </pc:sldMkLst>
        <pc:spChg chg="mod">
          <ac:chgData name="박선도" userId="b8914dc1-2b3b-4cbc-a9ff-506cdf2f16d2" providerId="ADAL" clId="{38F89224-480A-4BB5-A1A6-D92143662AF8}" dt="2020-01-20T02:13:58.731" v="8" actId="20577"/>
          <ac:spMkLst>
            <pc:docMk/>
            <pc:sldMk cId="3578038263" sldId="385"/>
            <ac:spMk id="2" creationId="{DCCA60EB-2D47-4902-9AE7-FD87554E065F}"/>
          </ac:spMkLst>
        </pc:spChg>
        <pc:spChg chg="add mod">
          <ac:chgData name="박선도" userId="b8914dc1-2b3b-4cbc-a9ff-506cdf2f16d2" providerId="ADAL" clId="{38F89224-480A-4BB5-A1A6-D92143662AF8}" dt="2020-01-20T02:14:14.834" v="18" actId="1076"/>
          <ac:spMkLst>
            <pc:docMk/>
            <pc:sldMk cId="3578038263" sldId="385"/>
            <ac:spMk id="5" creationId="{AA6978B3-E473-4EA5-AD4D-94B3B5C62FF8}"/>
          </ac:spMkLst>
        </pc:spChg>
        <pc:spChg chg="add mod">
          <ac:chgData name="박선도" userId="b8914dc1-2b3b-4cbc-a9ff-506cdf2f16d2" providerId="ADAL" clId="{38F89224-480A-4BB5-A1A6-D92143662AF8}" dt="2020-01-20T04:15:11.598" v="403"/>
          <ac:spMkLst>
            <pc:docMk/>
            <pc:sldMk cId="3578038263" sldId="385"/>
            <ac:spMk id="6" creationId="{47BF51C3-B661-4B41-95D7-5F60986E80FB}"/>
          </ac:spMkLst>
        </pc:spChg>
        <pc:spChg chg="add mod">
          <ac:chgData name="박선도" userId="b8914dc1-2b3b-4cbc-a9ff-506cdf2f16d2" providerId="ADAL" clId="{38F89224-480A-4BB5-A1A6-D92143662AF8}" dt="2020-01-20T02:15:19.946" v="153" actId="20577"/>
          <ac:spMkLst>
            <pc:docMk/>
            <pc:sldMk cId="3578038263" sldId="385"/>
            <ac:spMk id="7" creationId="{D734256A-BD0E-4C85-B52F-5FDE2AE1A080}"/>
          </ac:spMkLst>
        </pc:spChg>
        <pc:spChg chg="mod">
          <ac:chgData name="박선도" userId="b8914dc1-2b3b-4cbc-a9ff-506cdf2f16d2" providerId="ADAL" clId="{38F89224-480A-4BB5-A1A6-D92143662AF8}" dt="2020-01-20T02:14:19.898" v="19" actId="1076"/>
          <ac:spMkLst>
            <pc:docMk/>
            <pc:sldMk cId="3578038263" sldId="385"/>
            <ac:spMk id="34" creationId="{B7B7572A-2B14-468F-8A6B-6310DD740F01}"/>
          </ac:spMkLst>
        </pc:spChg>
      </pc:sldChg>
      <pc:sldChg chg="delSp modSp add">
        <pc:chgData name="박선도" userId="b8914dc1-2b3b-4cbc-a9ff-506cdf2f16d2" providerId="ADAL" clId="{38F89224-480A-4BB5-A1A6-D92143662AF8}" dt="2020-01-20T02:23:55.773" v="188" actId="20577"/>
        <pc:sldMkLst>
          <pc:docMk/>
          <pc:sldMk cId="3104711980" sldId="386"/>
        </pc:sldMkLst>
        <pc:spChg chg="del">
          <ac:chgData name="박선도" userId="b8914dc1-2b3b-4cbc-a9ff-506cdf2f16d2" providerId="ADAL" clId="{38F89224-480A-4BB5-A1A6-D92143662AF8}" dt="2020-01-20T02:16:10.741" v="156" actId="478"/>
          <ac:spMkLst>
            <pc:docMk/>
            <pc:sldMk cId="3104711980" sldId="386"/>
            <ac:spMk id="5" creationId="{AA6978B3-E473-4EA5-AD4D-94B3B5C62FF8}"/>
          </ac:spMkLst>
        </pc:spChg>
        <pc:spChg chg="del">
          <ac:chgData name="박선도" userId="b8914dc1-2b3b-4cbc-a9ff-506cdf2f16d2" providerId="ADAL" clId="{38F89224-480A-4BB5-A1A6-D92143662AF8}" dt="2020-01-20T02:16:08.781" v="155" actId="478"/>
          <ac:spMkLst>
            <pc:docMk/>
            <pc:sldMk cId="3104711980" sldId="386"/>
            <ac:spMk id="6" creationId="{47BF51C3-B661-4B41-95D7-5F60986E80FB}"/>
          </ac:spMkLst>
        </pc:spChg>
        <pc:spChg chg="del">
          <ac:chgData name="박선도" userId="b8914dc1-2b3b-4cbc-a9ff-506cdf2f16d2" providerId="ADAL" clId="{38F89224-480A-4BB5-A1A6-D92143662AF8}" dt="2020-01-20T02:16:08.781" v="155" actId="478"/>
          <ac:spMkLst>
            <pc:docMk/>
            <pc:sldMk cId="3104711980" sldId="386"/>
            <ac:spMk id="7" creationId="{D734256A-BD0E-4C85-B52F-5FDE2AE1A080}"/>
          </ac:spMkLst>
        </pc:spChg>
        <pc:spChg chg="mod">
          <ac:chgData name="박선도" userId="b8914dc1-2b3b-4cbc-a9ff-506cdf2f16d2" providerId="ADAL" clId="{38F89224-480A-4BB5-A1A6-D92143662AF8}" dt="2020-01-20T02:16:18.986" v="175" actId="1076"/>
          <ac:spMkLst>
            <pc:docMk/>
            <pc:sldMk cId="3104711980" sldId="386"/>
            <ac:spMk id="33" creationId="{2545E194-5326-4F53-89B5-D96C728B0165}"/>
          </ac:spMkLst>
        </pc:spChg>
        <pc:spChg chg="mod">
          <ac:chgData name="박선도" userId="b8914dc1-2b3b-4cbc-a9ff-506cdf2f16d2" providerId="ADAL" clId="{38F89224-480A-4BB5-A1A6-D92143662AF8}" dt="2020-01-20T02:23:55.773" v="188" actId="20577"/>
          <ac:spMkLst>
            <pc:docMk/>
            <pc:sldMk cId="3104711980" sldId="386"/>
            <ac:spMk id="34" creationId="{B7B7572A-2B14-468F-8A6B-6310DD740F01}"/>
          </ac:spMkLst>
        </pc:spChg>
      </pc:sldChg>
      <pc:sldChg chg="modSp add">
        <pc:chgData name="박선도" userId="b8914dc1-2b3b-4cbc-a9ff-506cdf2f16d2" providerId="ADAL" clId="{38F89224-480A-4BB5-A1A6-D92143662AF8}" dt="2020-01-20T04:14:54.485" v="381" actId="20577"/>
        <pc:sldMkLst>
          <pc:docMk/>
          <pc:sldMk cId="1045256109" sldId="387"/>
        </pc:sldMkLst>
        <pc:spChg chg="mod">
          <ac:chgData name="박선도" userId="b8914dc1-2b3b-4cbc-a9ff-506cdf2f16d2" providerId="ADAL" clId="{38F89224-480A-4BB5-A1A6-D92143662AF8}" dt="2020-01-20T02:24:01.556" v="205" actId="20577"/>
          <ac:spMkLst>
            <pc:docMk/>
            <pc:sldMk cId="1045256109" sldId="387"/>
            <ac:spMk id="33" creationId="{2545E194-5326-4F53-89B5-D96C728B0165}"/>
          </ac:spMkLst>
        </pc:spChg>
        <pc:spChg chg="mod">
          <ac:chgData name="박선도" userId="b8914dc1-2b3b-4cbc-a9ff-506cdf2f16d2" providerId="ADAL" clId="{38F89224-480A-4BB5-A1A6-D92143662AF8}" dt="2020-01-20T04:14:54.485" v="381" actId="20577"/>
          <ac:spMkLst>
            <pc:docMk/>
            <pc:sldMk cId="1045256109" sldId="387"/>
            <ac:spMk id="34" creationId="{B7B7572A-2B14-468F-8A6B-6310DD740F01}"/>
          </ac:spMkLst>
        </pc:spChg>
      </pc:sldChg>
      <pc:sldChg chg="modSp add">
        <pc:chgData name="박선도" userId="b8914dc1-2b3b-4cbc-a9ff-506cdf2f16d2" providerId="ADAL" clId="{38F89224-480A-4BB5-A1A6-D92143662AF8}" dt="2020-01-20T05:05:15.630" v="696" actId="14100"/>
        <pc:sldMkLst>
          <pc:docMk/>
          <pc:sldMk cId="144923022" sldId="388"/>
        </pc:sldMkLst>
        <pc:spChg chg="mod">
          <ac:chgData name="박선도" userId="b8914dc1-2b3b-4cbc-a9ff-506cdf2f16d2" providerId="ADAL" clId="{38F89224-480A-4BB5-A1A6-D92143662AF8}" dt="2020-01-20T05:05:15.630" v="696" actId="14100"/>
          <ac:spMkLst>
            <pc:docMk/>
            <pc:sldMk cId="144923022" sldId="388"/>
            <ac:spMk id="34" creationId="{B7B7572A-2B14-468F-8A6B-6310DD740F01}"/>
          </ac:spMkLst>
        </pc:spChg>
      </pc:sldChg>
      <pc:sldChg chg="addSp modSp add">
        <pc:chgData name="박선도" userId="b8914dc1-2b3b-4cbc-a9ff-506cdf2f16d2" providerId="ADAL" clId="{38F89224-480A-4BB5-A1A6-D92143662AF8}" dt="2020-01-20T05:10:36.830" v="1277" actId="13926"/>
        <pc:sldMkLst>
          <pc:docMk/>
          <pc:sldMk cId="1187317531" sldId="389"/>
        </pc:sldMkLst>
        <pc:spChg chg="add mod">
          <ac:chgData name="박선도" userId="b8914dc1-2b3b-4cbc-a9ff-506cdf2f16d2" providerId="ADAL" clId="{38F89224-480A-4BB5-A1A6-D92143662AF8}" dt="2020-01-20T05:06:39.761" v="858" actId="20577"/>
          <ac:spMkLst>
            <pc:docMk/>
            <pc:sldMk cId="1187317531" sldId="389"/>
            <ac:spMk id="5" creationId="{3C57E7B7-9BF3-44FB-94DA-4FF139E78697}"/>
          </ac:spMkLst>
        </pc:spChg>
        <pc:spChg chg="add mod">
          <ac:chgData name="박선도" userId="b8914dc1-2b3b-4cbc-a9ff-506cdf2f16d2" providerId="ADAL" clId="{38F89224-480A-4BB5-A1A6-D92143662AF8}" dt="2020-01-20T05:07:27.393" v="1034" actId="20577"/>
          <ac:spMkLst>
            <pc:docMk/>
            <pc:sldMk cId="1187317531" sldId="389"/>
            <ac:spMk id="6" creationId="{1DA85263-BA5C-438C-B395-5B4E452BDE83}"/>
          </ac:spMkLst>
        </pc:spChg>
        <pc:spChg chg="add mod">
          <ac:chgData name="박선도" userId="b8914dc1-2b3b-4cbc-a9ff-506cdf2f16d2" providerId="ADAL" clId="{38F89224-480A-4BB5-A1A6-D92143662AF8}" dt="2020-01-20T05:10:36.830" v="1277" actId="13926"/>
          <ac:spMkLst>
            <pc:docMk/>
            <pc:sldMk cId="1187317531" sldId="389"/>
            <ac:spMk id="7" creationId="{D76C2199-2DBF-4344-BC97-24D9390F04F5}"/>
          </ac:spMkLst>
        </pc:spChg>
        <pc:spChg chg="mod">
          <ac:chgData name="박선도" userId="b8914dc1-2b3b-4cbc-a9ff-506cdf2f16d2" providerId="ADAL" clId="{38F89224-480A-4BB5-A1A6-D92143662AF8}" dt="2020-01-20T05:06:34.619" v="849" actId="1076"/>
          <ac:spMkLst>
            <pc:docMk/>
            <pc:sldMk cId="1187317531" sldId="389"/>
            <ac:spMk id="33" creationId="{2545E194-5326-4F53-89B5-D96C728B0165}"/>
          </ac:spMkLst>
        </pc:spChg>
        <pc:spChg chg="mod">
          <ac:chgData name="박선도" userId="b8914dc1-2b3b-4cbc-a9ff-506cdf2f16d2" providerId="ADAL" clId="{38F89224-480A-4BB5-A1A6-D92143662AF8}" dt="2020-01-20T05:06:50.297" v="886"/>
          <ac:spMkLst>
            <pc:docMk/>
            <pc:sldMk cId="1187317531" sldId="389"/>
            <ac:spMk id="34" creationId="{B7B7572A-2B14-468F-8A6B-6310DD740F01}"/>
          </ac:spMkLst>
        </pc:spChg>
      </pc:sldChg>
      <pc:sldChg chg="modSp add">
        <pc:chgData name="박선도" userId="b8914dc1-2b3b-4cbc-a9ff-506cdf2f16d2" providerId="ADAL" clId="{38F89224-480A-4BB5-A1A6-D92143662AF8}" dt="2020-01-20T05:48:37.745" v="1519"/>
        <pc:sldMkLst>
          <pc:docMk/>
          <pc:sldMk cId="546220442" sldId="390"/>
        </pc:sldMkLst>
        <pc:spChg chg="mod">
          <ac:chgData name="박선도" userId="b8914dc1-2b3b-4cbc-a9ff-506cdf2f16d2" providerId="ADAL" clId="{38F89224-480A-4BB5-A1A6-D92143662AF8}" dt="2020-01-20T05:47:47.220" v="1342" actId="20577"/>
          <ac:spMkLst>
            <pc:docMk/>
            <pc:sldMk cId="546220442" sldId="390"/>
            <ac:spMk id="33" creationId="{2545E194-5326-4F53-89B5-D96C728B0165}"/>
          </ac:spMkLst>
        </pc:spChg>
        <pc:spChg chg="mod">
          <ac:chgData name="박선도" userId="b8914dc1-2b3b-4cbc-a9ff-506cdf2f16d2" providerId="ADAL" clId="{38F89224-480A-4BB5-A1A6-D92143662AF8}" dt="2020-01-20T05:48:37.745" v="1519"/>
          <ac:spMkLst>
            <pc:docMk/>
            <pc:sldMk cId="546220442" sldId="390"/>
            <ac:spMk id="34" creationId="{B7B7572A-2B14-468F-8A6B-6310DD740F01}"/>
          </ac:spMkLst>
        </pc:spChg>
      </pc:sldChg>
      <pc:sldChg chg="addSp modSp">
        <pc:chgData name="박선도" userId="b8914dc1-2b3b-4cbc-a9ff-506cdf2f16d2" providerId="ADAL" clId="{38F89224-480A-4BB5-A1A6-D92143662AF8}" dt="2020-01-21T01:30:39.349" v="2262"/>
        <pc:sldMkLst>
          <pc:docMk/>
          <pc:sldMk cId="2953872502" sldId="391"/>
        </pc:sldMkLst>
        <pc:spChg chg="add mod">
          <ac:chgData name="박선도" userId="b8914dc1-2b3b-4cbc-a9ff-506cdf2f16d2" providerId="ADAL" clId="{38F89224-480A-4BB5-A1A6-D92143662AF8}" dt="2020-01-21T01:28:50.469" v="2241" actId="1076"/>
          <ac:spMkLst>
            <pc:docMk/>
            <pc:sldMk cId="2953872502" sldId="391"/>
            <ac:spMk id="3" creationId="{7B9A49FA-5BB1-482E-891A-16EF50C9CD6A}"/>
          </ac:spMkLst>
        </pc:spChg>
        <pc:spChg chg="mod">
          <ac:chgData name="박선도" userId="b8914dc1-2b3b-4cbc-a9ff-506cdf2f16d2" providerId="ADAL" clId="{38F89224-480A-4BB5-A1A6-D92143662AF8}" dt="2020-01-21T01:30:39.349" v="2262"/>
          <ac:spMkLst>
            <pc:docMk/>
            <pc:sldMk cId="2953872502" sldId="391"/>
            <ac:spMk id="34" creationId="{B7B7572A-2B14-468F-8A6B-6310DD740F01}"/>
          </ac:spMkLst>
        </pc:spChg>
        <pc:picChg chg="add mod">
          <ac:chgData name="박선도" userId="b8914dc1-2b3b-4cbc-a9ff-506cdf2f16d2" providerId="ADAL" clId="{38F89224-480A-4BB5-A1A6-D92143662AF8}" dt="2020-01-21T01:28:48.453" v="2240" actId="1076"/>
          <ac:picMkLst>
            <pc:docMk/>
            <pc:sldMk cId="2953872502" sldId="391"/>
            <ac:picMk id="1026" creationId="{1A374714-0C30-4D38-A115-15A202E1E951}"/>
          </ac:picMkLst>
        </pc:picChg>
      </pc:sldChg>
      <pc:sldChg chg="addSp delSp modSp">
        <pc:chgData name="박선도" userId="b8914dc1-2b3b-4cbc-a9ff-506cdf2f16d2" providerId="ADAL" clId="{38F89224-480A-4BB5-A1A6-D92143662AF8}" dt="2020-01-21T07:41:33.374" v="3163"/>
        <pc:sldMkLst>
          <pc:docMk/>
          <pc:sldMk cId="3791760146" sldId="392"/>
        </pc:sldMkLst>
        <pc:spChg chg="add del mod">
          <ac:chgData name="박선도" userId="b8914dc1-2b3b-4cbc-a9ff-506cdf2f16d2" providerId="ADAL" clId="{38F89224-480A-4BB5-A1A6-D92143662AF8}" dt="2020-01-21T07:41:31.669" v="3162"/>
          <ac:spMkLst>
            <pc:docMk/>
            <pc:sldMk cId="3791760146" sldId="392"/>
            <ac:spMk id="3" creationId="{12509D9B-9896-4F13-A1BF-1BBC2EA9F931}"/>
          </ac:spMkLst>
        </pc:spChg>
        <pc:spChg chg="add del mod">
          <ac:chgData name="박선도" userId="b8914dc1-2b3b-4cbc-a9ff-506cdf2f16d2" providerId="ADAL" clId="{38F89224-480A-4BB5-A1A6-D92143662AF8}" dt="2020-01-21T07:41:33.374" v="3163"/>
          <ac:spMkLst>
            <pc:docMk/>
            <pc:sldMk cId="3791760146" sldId="392"/>
            <ac:spMk id="5" creationId="{EAF23754-09A3-4517-B165-62D8CB82796F}"/>
          </ac:spMkLst>
        </pc:spChg>
        <pc:spChg chg="add del">
          <ac:chgData name="박선도" userId="b8914dc1-2b3b-4cbc-a9ff-506cdf2f16d2" providerId="ADAL" clId="{38F89224-480A-4BB5-A1A6-D92143662AF8}" dt="2020-01-21T07:39:44.112" v="3071" actId="478"/>
          <ac:spMkLst>
            <pc:docMk/>
            <pc:sldMk cId="3791760146" sldId="392"/>
            <ac:spMk id="8" creationId="{C31C6035-48EB-4C74-97C1-6CD3D98571C8}"/>
          </ac:spMkLst>
        </pc:spChg>
        <pc:spChg chg="mod">
          <ac:chgData name="박선도" userId="b8914dc1-2b3b-4cbc-a9ff-506cdf2f16d2" providerId="ADAL" clId="{38F89224-480A-4BB5-A1A6-D92143662AF8}" dt="2020-01-21T07:19:02.343" v="2756" actId="1076"/>
          <ac:spMkLst>
            <pc:docMk/>
            <pc:sldMk cId="3791760146" sldId="392"/>
            <ac:spMk id="33" creationId="{2545E194-5326-4F53-89B5-D96C728B0165}"/>
          </ac:spMkLst>
        </pc:spChg>
        <pc:picChg chg="del mod">
          <ac:chgData name="박선도" userId="b8914dc1-2b3b-4cbc-a9ff-506cdf2f16d2" providerId="ADAL" clId="{38F89224-480A-4BB5-A1A6-D92143662AF8}" dt="2020-01-21T07:18:24.212" v="2657" actId="478"/>
          <ac:picMkLst>
            <pc:docMk/>
            <pc:sldMk cId="3791760146" sldId="392"/>
            <ac:picMk id="4" creationId="{60120283-1FCB-4EAC-AAE5-52DC5F57E626}"/>
          </ac:picMkLst>
        </pc:picChg>
        <pc:picChg chg="del mod">
          <ac:chgData name="박선도" userId="b8914dc1-2b3b-4cbc-a9ff-506cdf2f16d2" providerId="ADAL" clId="{38F89224-480A-4BB5-A1A6-D92143662AF8}" dt="2020-01-21T07:18:23.605" v="2656" actId="478"/>
          <ac:picMkLst>
            <pc:docMk/>
            <pc:sldMk cId="3791760146" sldId="392"/>
            <ac:picMk id="6" creationId="{A5F1C41A-0580-4651-8565-B292B17EC504}"/>
          </ac:picMkLst>
        </pc:picChg>
        <pc:picChg chg="add del mod">
          <ac:chgData name="박선도" userId="b8914dc1-2b3b-4cbc-a9ff-506cdf2f16d2" providerId="ADAL" clId="{38F89224-480A-4BB5-A1A6-D92143662AF8}" dt="2020-01-21T07:18:23.291" v="2655" actId="478"/>
          <ac:picMkLst>
            <pc:docMk/>
            <pc:sldMk cId="3791760146" sldId="392"/>
            <ac:picMk id="1026" creationId="{788B3434-5694-4B8C-9EC4-91BC65966A5D}"/>
          </ac:picMkLst>
        </pc:picChg>
        <pc:picChg chg="add del mod">
          <ac:chgData name="박선도" userId="b8914dc1-2b3b-4cbc-a9ff-506cdf2f16d2" providerId="ADAL" clId="{38F89224-480A-4BB5-A1A6-D92143662AF8}" dt="2020-01-21T07:18:22.908" v="2654" actId="478"/>
          <ac:picMkLst>
            <pc:docMk/>
            <pc:sldMk cId="3791760146" sldId="392"/>
            <ac:picMk id="1028" creationId="{9863F383-6099-4581-BB8A-9A0641E3E345}"/>
          </ac:picMkLst>
        </pc:picChg>
      </pc:sldChg>
      <pc:sldChg chg="addSp delSp modSp add">
        <pc:chgData name="박선도" userId="b8914dc1-2b3b-4cbc-a9ff-506cdf2f16d2" providerId="ADAL" clId="{38F89224-480A-4BB5-A1A6-D92143662AF8}" dt="2020-01-21T07:39:46.255" v="3072" actId="478"/>
        <pc:sldMkLst>
          <pc:docMk/>
          <pc:sldMk cId="1001689728" sldId="393"/>
        </pc:sldMkLst>
        <pc:spChg chg="mod">
          <ac:chgData name="박선도" userId="b8914dc1-2b3b-4cbc-a9ff-506cdf2f16d2" providerId="ADAL" clId="{38F89224-480A-4BB5-A1A6-D92143662AF8}" dt="2020-01-21T07:39:11.271" v="3066"/>
          <ac:spMkLst>
            <pc:docMk/>
            <pc:sldMk cId="1001689728" sldId="393"/>
            <ac:spMk id="2" creationId="{DCCA60EB-2D47-4902-9AE7-FD87554E065F}"/>
          </ac:spMkLst>
        </pc:spChg>
        <pc:spChg chg="del">
          <ac:chgData name="박선도" userId="b8914dc1-2b3b-4cbc-a9ff-506cdf2f16d2" providerId="ADAL" clId="{38F89224-480A-4BB5-A1A6-D92143662AF8}" dt="2020-01-21T06:08:39.869" v="2264" actId="478"/>
          <ac:spMkLst>
            <pc:docMk/>
            <pc:sldMk cId="1001689728" sldId="393"/>
            <ac:spMk id="3" creationId="{7B9A49FA-5BB1-482E-891A-16EF50C9CD6A}"/>
          </ac:spMkLst>
        </pc:spChg>
        <pc:spChg chg="add del mod ord">
          <ac:chgData name="박선도" userId="b8914dc1-2b3b-4cbc-a9ff-506cdf2f16d2" providerId="ADAL" clId="{38F89224-480A-4BB5-A1A6-D92143662AF8}" dt="2020-01-21T07:39:46.255" v="3072" actId="478"/>
          <ac:spMkLst>
            <pc:docMk/>
            <pc:sldMk cId="1001689728" sldId="393"/>
            <ac:spMk id="4" creationId="{A284C8AA-5867-403A-8C93-0FD4ED38F1B6}"/>
          </ac:spMkLst>
        </pc:spChg>
        <pc:spChg chg="add mod">
          <ac:chgData name="박선도" userId="b8914dc1-2b3b-4cbc-a9ff-506cdf2f16d2" providerId="ADAL" clId="{38F89224-480A-4BB5-A1A6-D92143662AF8}" dt="2020-01-21T07:39:03.779" v="3054"/>
          <ac:spMkLst>
            <pc:docMk/>
            <pc:sldMk cId="1001689728" sldId="393"/>
            <ac:spMk id="7" creationId="{4F12F421-5BC0-4867-98D4-BCA907C5B0C3}"/>
          </ac:spMkLst>
        </pc:spChg>
        <pc:spChg chg="add del">
          <ac:chgData name="박선도" userId="b8914dc1-2b3b-4cbc-a9ff-506cdf2f16d2" providerId="ADAL" clId="{38F89224-480A-4BB5-A1A6-D92143662AF8}" dt="2020-01-21T06:09:04.541" v="2334" actId="478"/>
          <ac:spMkLst>
            <pc:docMk/>
            <pc:sldMk cId="1001689728" sldId="393"/>
            <ac:spMk id="8" creationId="{A1248DDE-1593-4130-8AD6-A45C901CCDCA}"/>
          </ac:spMkLst>
        </pc:spChg>
        <pc:spChg chg="del">
          <ac:chgData name="박선도" userId="b8914dc1-2b3b-4cbc-a9ff-506cdf2f16d2" providerId="ADAL" clId="{38F89224-480A-4BB5-A1A6-D92143662AF8}" dt="2020-01-21T06:08:39.869" v="2264" actId="478"/>
          <ac:spMkLst>
            <pc:docMk/>
            <pc:sldMk cId="1001689728" sldId="393"/>
            <ac:spMk id="33" creationId="{2545E194-5326-4F53-89B5-D96C728B0165}"/>
          </ac:spMkLst>
        </pc:spChg>
        <pc:spChg chg="del">
          <ac:chgData name="박선도" userId="b8914dc1-2b3b-4cbc-a9ff-506cdf2f16d2" providerId="ADAL" clId="{38F89224-480A-4BB5-A1A6-D92143662AF8}" dt="2020-01-21T06:08:39.869" v="2264" actId="478"/>
          <ac:spMkLst>
            <pc:docMk/>
            <pc:sldMk cId="1001689728" sldId="393"/>
            <ac:spMk id="34" creationId="{B7B7572A-2B14-468F-8A6B-6310DD740F01}"/>
          </ac:spMkLst>
        </pc:spChg>
        <pc:picChg chg="del">
          <ac:chgData name="박선도" userId="b8914dc1-2b3b-4cbc-a9ff-506cdf2f16d2" providerId="ADAL" clId="{38F89224-480A-4BB5-A1A6-D92143662AF8}" dt="2020-01-21T06:08:39.869" v="2264" actId="478"/>
          <ac:picMkLst>
            <pc:docMk/>
            <pc:sldMk cId="1001689728" sldId="393"/>
            <ac:picMk id="1026" creationId="{1A374714-0C30-4D38-A115-15A202E1E951}"/>
          </ac:picMkLst>
        </pc:picChg>
      </pc:sldChg>
      <pc:sldChg chg="addSp delSp modSp add">
        <pc:chgData name="박선도" userId="b8914dc1-2b3b-4cbc-a9ff-506cdf2f16d2" providerId="ADAL" clId="{38F89224-480A-4BB5-A1A6-D92143662AF8}" dt="2020-01-21T07:14:44.275" v="2566" actId="20577"/>
        <pc:sldMkLst>
          <pc:docMk/>
          <pc:sldMk cId="1618952740" sldId="394"/>
        </pc:sldMkLst>
        <pc:spChg chg="add mod">
          <ac:chgData name="박선도" userId="b8914dc1-2b3b-4cbc-a9ff-506cdf2f16d2" providerId="ADAL" clId="{38F89224-480A-4BB5-A1A6-D92143662AF8}" dt="2020-01-21T07:12:53.621" v="2423" actId="20577"/>
          <ac:spMkLst>
            <pc:docMk/>
            <pc:sldMk cId="1618952740" sldId="394"/>
            <ac:spMk id="7" creationId="{C58151AB-3E47-4495-8F96-F08F72E1A5B4}"/>
          </ac:spMkLst>
        </pc:spChg>
        <pc:spChg chg="add mod">
          <ac:chgData name="박선도" userId="b8914dc1-2b3b-4cbc-a9ff-506cdf2f16d2" providerId="ADAL" clId="{38F89224-480A-4BB5-A1A6-D92143662AF8}" dt="2020-01-21T07:13:56.102" v="2471" actId="20577"/>
          <ac:spMkLst>
            <pc:docMk/>
            <pc:sldMk cId="1618952740" sldId="394"/>
            <ac:spMk id="8" creationId="{DFD8D8FF-420A-4D56-8D20-E7998D0A063B}"/>
          </ac:spMkLst>
        </pc:spChg>
        <pc:spChg chg="add mod">
          <ac:chgData name="박선도" userId="b8914dc1-2b3b-4cbc-a9ff-506cdf2f16d2" providerId="ADAL" clId="{38F89224-480A-4BB5-A1A6-D92143662AF8}" dt="2020-01-21T07:14:16.509" v="2505"/>
          <ac:spMkLst>
            <pc:docMk/>
            <pc:sldMk cId="1618952740" sldId="394"/>
            <ac:spMk id="9" creationId="{4F5200D8-7FFC-4347-8F1F-268E3C24F235}"/>
          </ac:spMkLst>
        </pc:spChg>
        <pc:spChg chg="add mod">
          <ac:chgData name="박선도" userId="b8914dc1-2b3b-4cbc-a9ff-506cdf2f16d2" providerId="ADAL" clId="{38F89224-480A-4BB5-A1A6-D92143662AF8}" dt="2020-01-21T07:14:30.260" v="2529"/>
          <ac:spMkLst>
            <pc:docMk/>
            <pc:sldMk cId="1618952740" sldId="394"/>
            <ac:spMk id="10" creationId="{DDAA9496-3C3C-4752-9632-7CE0CAE2186E}"/>
          </ac:spMkLst>
        </pc:spChg>
        <pc:spChg chg="add mod">
          <ac:chgData name="박선도" userId="b8914dc1-2b3b-4cbc-a9ff-506cdf2f16d2" providerId="ADAL" clId="{38F89224-480A-4BB5-A1A6-D92143662AF8}" dt="2020-01-21T07:14:44.275" v="2566" actId="20577"/>
          <ac:spMkLst>
            <pc:docMk/>
            <pc:sldMk cId="1618952740" sldId="394"/>
            <ac:spMk id="11" creationId="{2CFCE514-FFEE-487B-B6BE-DF6F6F0D31BE}"/>
          </ac:spMkLst>
        </pc:spChg>
        <pc:spChg chg="mod">
          <ac:chgData name="박선도" userId="b8914dc1-2b3b-4cbc-a9ff-506cdf2f16d2" providerId="ADAL" clId="{38F89224-480A-4BB5-A1A6-D92143662AF8}" dt="2020-01-21T07:12:10.897" v="2357"/>
          <ac:spMkLst>
            <pc:docMk/>
            <pc:sldMk cId="1618952740" sldId="394"/>
            <ac:spMk id="33" creationId="{2545E194-5326-4F53-89B5-D96C728B0165}"/>
          </ac:spMkLst>
        </pc:spChg>
        <pc:spChg chg="mod">
          <ac:chgData name="박선도" userId="b8914dc1-2b3b-4cbc-a9ff-506cdf2f16d2" providerId="ADAL" clId="{38F89224-480A-4BB5-A1A6-D92143662AF8}" dt="2020-01-21T07:13:58.604" v="2472" actId="20577"/>
          <ac:spMkLst>
            <pc:docMk/>
            <pc:sldMk cId="1618952740" sldId="394"/>
            <ac:spMk id="34" creationId="{B7B7572A-2B14-468F-8A6B-6310DD740F01}"/>
          </ac:spMkLst>
        </pc:spChg>
        <pc:picChg chg="del">
          <ac:chgData name="박선도" userId="b8914dc1-2b3b-4cbc-a9ff-506cdf2f16d2" providerId="ADAL" clId="{38F89224-480A-4BB5-A1A6-D92143662AF8}" dt="2020-01-21T07:12:15.270" v="2362" actId="478"/>
          <ac:picMkLst>
            <pc:docMk/>
            <pc:sldMk cId="1618952740" sldId="394"/>
            <ac:picMk id="1026" creationId="{1A374714-0C30-4D38-A115-15A202E1E951}"/>
          </ac:picMkLst>
        </pc:picChg>
      </pc:sldChg>
      <pc:sldChg chg="delSp add">
        <pc:chgData name="박선도" userId="b8914dc1-2b3b-4cbc-a9ff-506cdf2f16d2" providerId="ADAL" clId="{38F89224-480A-4BB5-A1A6-D92143662AF8}" dt="2020-01-21T07:19:04.982" v="2757" actId="478"/>
        <pc:sldMkLst>
          <pc:docMk/>
          <pc:sldMk cId="3729447232" sldId="395"/>
        </pc:sldMkLst>
        <pc:spChg chg="del">
          <ac:chgData name="박선도" userId="b8914dc1-2b3b-4cbc-a9ff-506cdf2f16d2" providerId="ADAL" clId="{38F89224-480A-4BB5-A1A6-D92143662AF8}" dt="2020-01-21T07:19:04.982" v="2757" actId="478"/>
          <ac:spMkLst>
            <pc:docMk/>
            <pc:sldMk cId="3729447232" sldId="395"/>
            <ac:spMk id="33" creationId="{2545E194-5326-4F53-89B5-D96C728B0165}"/>
          </ac:spMkLst>
        </pc:spChg>
      </pc:sldChg>
      <pc:sldChg chg="addSp delSp modSp add">
        <pc:chgData name="박선도" userId="b8914dc1-2b3b-4cbc-a9ff-506cdf2f16d2" providerId="ADAL" clId="{38F89224-480A-4BB5-A1A6-D92143662AF8}" dt="2020-01-21T07:41:21.208" v="3161"/>
        <pc:sldMkLst>
          <pc:docMk/>
          <pc:sldMk cId="3962846242" sldId="396"/>
        </pc:sldMkLst>
        <pc:spChg chg="add del mod">
          <ac:chgData name="박선도" userId="b8914dc1-2b3b-4cbc-a9ff-506cdf2f16d2" providerId="ADAL" clId="{38F89224-480A-4BB5-A1A6-D92143662AF8}" dt="2020-01-21T07:41:18.391" v="3160"/>
          <ac:spMkLst>
            <pc:docMk/>
            <pc:sldMk cId="3962846242" sldId="396"/>
            <ac:spMk id="3" creationId="{58830885-D16A-47B3-A5D1-CC23B39685E6}"/>
          </ac:spMkLst>
        </pc:spChg>
        <pc:spChg chg="add mod">
          <ac:chgData name="박선도" userId="b8914dc1-2b3b-4cbc-a9ff-506cdf2f16d2" providerId="ADAL" clId="{38F89224-480A-4BB5-A1A6-D92143662AF8}" dt="2020-01-21T07:35:17.215" v="2824" actId="113"/>
          <ac:spMkLst>
            <pc:docMk/>
            <pc:sldMk cId="3962846242" sldId="396"/>
            <ac:spMk id="4" creationId="{BE08AB11-9D82-49D3-A027-25A37276A951}"/>
          </ac:spMkLst>
        </pc:spChg>
        <pc:spChg chg="add mod">
          <ac:chgData name="박선도" userId="b8914dc1-2b3b-4cbc-a9ff-506cdf2f16d2" providerId="ADAL" clId="{38F89224-480A-4BB5-A1A6-D92143662AF8}" dt="2020-01-21T07:36:37.014" v="2989" actId="1076"/>
          <ac:spMkLst>
            <pc:docMk/>
            <pc:sldMk cId="3962846242" sldId="396"/>
            <ac:spMk id="5" creationId="{B2F4EB18-CEA5-4BE2-A637-EC962F3F5677}"/>
          </ac:spMkLst>
        </pc:spChg>
        <pc:spChg chg="add del mod">
          <ac:chgData name="박선도" userId="b8914dc1-2b3b-4cbc-a9ff-506cdf2f16d2" providerId="ADAL" clId="{38F89224-480A-4BB5-A1A6-D92143662AF8}" dt="2020-01-21T07:41:21.208" v="3161"/>
          <ac:spMkLst>
            <pc:docMk/>
            <pc:sldMk cId="3962846242" sldId="396"/>
            <ac:spMk id="6" creationId="{ED46FAA5-E78A-4BD8-956C-9DF0A24A514A}"/>
          </ac:spMkLst>
        </pc:spChg>
        <pc:spChg chg="mod">
          <ac:chgData name="박선도" userId="b8914dc1-2b3b-4cbc-a9ff-506cdf2f16d2" providerId="ADAL" clId="{38F89224-480A-4BB5-A1A6-D92143662AF8}" dt="2020-01-21T07:35:59.112" v="2901" actId="20577"/>
          <ac:spMkLst>
            <pc:docMk/>
            <pc:sldMk cId="3962846242" sldId="396"/>
            <ac:spMk id="33" creationId="{2545E194-5326-4F53-89B5-D96C728B0165}"/>
          </ac:spMkLst>
        </pc:spChg>
      </pc:sldChg>
      <pc:sldMasterChg chg="delSldLayout modSldLayout">
        <pc:chgData name="박선도" userId="b8914dc1-2b3b-4cbc-a9ff-506cdf2f16d2" providerId="ADAL" clId="{38F89224-480A-4BB5-A1A6-D92143662AF8}" dt="2020-01-21T07:41:09.339" v="3159"/>
        <pc:sldMasterMkLst>
          <pc:docMk/>
          <pc:sldMasterMk cId="829832685" sldId="2147483648"/>
        </pc:sldMasterMkLst>
        <pc:sldLayoutChg chg="del">
          <pc:chgData name="박선도" userId="b8914dc1-2b3b-4cbc-a9ff-506cdf2f16d2" providerId="ADAL" clId="{38F89224-480A-4BB5-A1A6-D92143662AF8}" dt="2020-01-21T07:39:55.250" v="3073" actId="2696"/>
          <pc:sldLayoutMkLst>
            <pc:docMk/>
            <pc:sldMasterMk cId="829832685" sldId="2147483648"/>
            <pc:sldLayoutMk cId="3065849318" sldId="2147483651"/>
          </pc:sldLayoutMkLst>
        </pc:sldLayoutChg>
        <pc:sldLayoutChg chg="modSp setBg">
          <pc:chgData name="박선도" userId="b8914dc1-2b3b-4cbc-a9ff-506cdf2f16d2" providerId="ADAL" clId="{38F89224-480A-4BB5-A1A6-D92143662AF8}" dt="2020-01-21T07:40:52.594" v="3144"/>
          <pc:sldLayoutMkLst>
            <pc:docMk/>
            <pc:sldMasterMk cId="829832685" sldId="2147483648"/>
            <pc:sldLayoutMk cId="4000636786" sldId="2147483651"/>
          </pc:sldLayoutMkLst>
          <pc:spChg chg="mod">
            <ac:chgData name="박선도" userId="b8914dc1-2b3b-4cbc-a9ff-506cdf2f16d2" providerId="ADAL" clId="{38F89224-480A-4BB5-A1A6-D92143662AF8}" dt="2020-01-21T07:40:25.813" v="3094" actId="14100"/>
            <ac:spMkLst>
              <pc:docMk/>
              <pc:sldMasterMk cId="829832685" sldId="2147483648"/>
              <pc:sldLayoutMk cId="4000636786" sldId="2147483651"/>
              <ac:spMk id="2" creationId="{32CD959C-B560-45BC-9901-4A04B8D27DCB}"/>
            </ac:spMkLst>
          </pc:spChg>
        </pc:sldLayoutChg>
        <pc:sldLayoutChg chg="del">
          <pc:chgData name="박선도" userId="b8914dc1-2b3b-4cbc-a9ff-506cdf2f16d2" providerId="ADAL" clId="{38F89224-480A-4BB5-A1A6-D92143662AF8}" dt="2020-01-21T07:39:55.453" v="3074" actId="2696"/>
          <pc:sldLayoutMkLst>
            <pc:docMk/>
            <pc:sldMasterMk cId="829832685" sldId="2147483648"/>
            <pc:sldLayoutMk cId="122664515" sldId="2147483652"/>
          </pc:sldLayoutMkLst>
        </pc:sldLayoutChg>
        <pc:sldLayoutChg chg="modSp setBg">
          <pc:chgData name="박선도" userId="b8914dc1-2b3b-4cbc-a9ff-506cdf2f16d2" providerId="ADAL" clId="{38F89224-480A-4BB5-A1A6-D92143662AF8}" dt="2020-01-21T07:41:09.339" v="3159"/>
          <pc:sldLayoutMkLst>
            <pc:docMk/>
            <pc:sldMasterMk cId="829832685" sldId="2147483648"/>
            <pc:sldLayoutMk cId="3285641529" sldId="2147483652"/>
          </pc:sldLayoutMkLst>
          <pc:spChg chg="mod">
            <ac:chgData name="박선도" userId="b8914dc1-2b3b-4cbc-a9ff-506cdf2f16d2" providerId="ADAL" clId="{38F89224-480A-4BB5-A1A6-D92143662AF8}" dt="2020-01-21T07:41:03.203" v="3157"/>
            <ac:spMkLst>
              <pc:docMk/>
              <pc:sldMasterMk cId="829832685" sldId="2147483648"/>
              <pc:sldLayoutMk cId="3285641529" sldId="2147483652"/>
              <ac:spMk id="2" creationId="{32CD959C-B560-45BC-9901-4A04B8D27DCB}"/>
            </ac:spMkLst>
          </pc:spChg>
        </pc:sldLayoutChg>
        <pc:sldLayoutChg chg="del">
          <pc:chgData name="박선도" userId="b8914dc1-2b3b-4cbc-a9ff-506cdf2f16d2" providerId="ADAL" clId="{38F89224-480A-4BB5-A1A6-D92143662AF8}" dt="2020-01-21T07:39:55.678" v="3075" actId="2696"/>
          <pc:sldLayoutMkLst>
            <pc:docMk/>
            <pc:sldMasterMk cId="829832685" sldId="2147483648"/>
            <pc:sldLayoutMk cId="3912399124" sldId="2147483653"/>
          </pc:sldLayoutMkLst>
        </pc:sldLayoutChg>
        <pc:sldLayoutChg chg="del">
          <pc:chgData name="박선도" userId="b8914dc1-2b3b-4cbc-a9ff-506cdf2f16d2" providerId="ADAL" clId="{38F89224-480A-4BB5-A1A6-D92143662AF8}" dt="2020-01-21T07:39:55.881" v="3076" actId="2696"/>
          <pc:sldLayoutMkLst>
            <pc:docMk/>
            <pc:sldMasterMk cId="829832685" sldId="2147483648"/>
            <pc:sldLayoutMk cId="121017579" sldId="2147483654"/>
          </pc:sldLayoutMkLst>
        </pc:sldLayoutChg>
        <pc:sldLayoutChg chg="del">
          <pc:chgData name="박선도" userId="b8914dc1-2b3b-4cbc-a9ff-506cdf2f16d2" providerId="ADAL" clId="{38F89224-480A-4BB5-A1A6-D92143662AF8}" dt="2020-01-21T07:39:56.086" v="3077" actId="2696"/>
          <pc:sldLayoutMkLst>
            <pc:docMk/>
            <pc:sldMasterMk cId="829832685" sldId="2147483648"/>
            <pc:sldLayoutMk cId="4117368323" sldId="2147483655"/>
          </pc:sldLayoutMkLst>
        </pc:sldLayoutChg>
        <pc:sldLayoutChg chg="del">
          <pc:chgData name="박선도" userId="b8914dc1-2b3b-4cbc-a9ff-506cdf2f16d2" providerId="ADAL" clId="{38F89224-480A-4BB5-A1A6-D92143662AF8}" dt="2020-01-21T07:39:56.241" v="3078" actId="2696"/>
          <pc:sldLayoutMkLst>
            <pc:docMk/>
            <pc:sldMasterMk cId="829832685" sldId="2147483648"/>
            <pc:sldLayoutMk cId="3480039470" sldId="2147483656"/>
          </pc:sldLayoutMkLst>
        </pc:sldLayoutChg>
        <pc:sldLayoutChg chg="del">
          <pc:chgData name="박선도" userId="b8914dc1-2b3b-4cbc-a9ff-506cdf2f16d2" providerId="ADAL" clId="{38F89224-480A-4BB5-A1A6-D92143662AF8}" dt="2020-01-21T07:39:56.398" v="3079" actId="2696"/>
          <pc:sldLayoutMkLst>
            <pc:docMk/>
            <pc:sldMasterMk cId="829832685" sldId="2147483648"/>
            <pc:sldLayoutMk cId="580569730" sldId="2147483657"/>
          </pc:sldLayoutMkLst>
        </pc:sldLayoutChg>
        <pc:sldLayoutChg chg="del">
          <pc:chgData name="박선도" userId="b8914dc1-2b3b-4cbc-a9ff-506cdf2f16d2" providerId="ADAL" clId="{38F89224-480A-4BB5-A1A6-D92143662AF8}" dt="2020-01-21T07:39:56.555" v="3080" actId="2696"/>
          <pc:sldLayoutMkLst>
            <pc:docMk/>
            <pc:sldMasterMk cId="829832685" sldId="2147483648"/>
            <pc:sldLayoutMk cId="347378181" sldId="2147483658"/>
          </pc:sldLayoutMkLst>
        </pc:sldLayoutChg>
        <pc:sldLayoutChg chg="del">
          <pc:chgData name="박선도" userId="b8914dc1-2b3b-4cbc-a9ff-506cdf2f16d2" providerId="ADAL" clId="{38F89224-480A-4BB5-A1A6-D92143662AF8}" dt="2020-01-21T07:39:56.712" v="3081" actId="2696"/>
          <pc:sldLayoutMkLst>
            <pc:docMk/>
            <pc:sldMasterMk cId="829832685" sldId="2147483648"/>
            <pc:sldLayoutMk cId="1403134472" sldId="2147483659"/>
          </pc:sldLayoutMkLst>
        </pc:sldLayoutChg>
      </pc:sldMasterChg>
      <pc:sldMasterChg chg="addSp modSp">
        <pc:chgData name="박선도" userId="b8914dc1-2b3b-4cbc-a9ff-506cdf2f16d2" providerId="ADAL" clId="{38F89224-480A-4BB5-A1A6-D92143662AF8}" dt="2020-01-21T07:40:00.482" v="3082"/>
        <pc:sldMasterMkLst>
          <pc:docMk/>
          <pc:sldMasterMk cId="2258143290" sldId="2147483651"/>
        </pc:sldMasterMkLst>
        <pc:spChg chg="add mod">
          <ac:chgData name="박선도" userId="b8914dc1-2b3b-4cbc-a9ff-506cdf2f16d2" providerId="ADAL" clId="{38F89224-480A-4BB5-A1A6-D92143662AF8}" dt="2020-01-21T07:40:00.482" v="3082"/>
          <ac:spMkLst>
            <pc:docMk/>
            <pc:sldMasterMk cId="2258143290" sldId="2147483651"/>
            <ac:spMk id="2" creationId="{18A761B1-B5AB-4B82-816F-4C7FE8115D5B}"/>
          </ac:spMkLst>
        </pc:spChg>
        <pc:spChg chg="add mod">
          <ac:chgData name="박선도" userId="b8914dc1-2b3b-4cbc-a9ff-506cdf2f16d2" providerId="ADAL" clId="{38F89224-480A-4BB5-A1A6-D92143662AF8}" dt="2020-01-21T07:40:00.482" v="3082"/>
          <ac:spMkLst>
            <pc:docMk/>
            <pc:sldMasterMk cId="2258143290" sldId="2147483651"/>
            <ac:spMk id="3" creationId="{48D9023F-2A56-4385-9CB2-6BE3909C19BB}"/>
          </ac:spMkLst>
        </pc:spChg>
        <pc:spChg chg="add mod">
          <ac:chgData name="박선도" userId="b8914dc1-2b3b-4cbc-a9ff-506cdf2f16d2" providerId="ADAL" clId="{38F89224-480A-4BB5-A1A6-D92143662AF8}" dt="2020-01-21T07:40:00.482" v="3082"/>
          <ac:spMkLst>
            <pc:docMk/>
            <pc:sldMasterMk cId="2258143290" sldId="2147483651"/>
            <ac:spMk id="4" creationId="{42B99AAA-2A03-4293-9428-18398435A77C}"/>
          </ac:spMkLst>
        </pc:spChg>
        <pc:spChg chg="add mod">
          <ac:chgData name="박선도" userId="b8914dc1-2b3b-4cbc-a9ff-506cdf2f16d2" providerId="ADAL" clId="{38F89224-480A-4BB5-A1A6-D92143662AF8}" dt="2020-01-21T07:40:00.482" v="3082"/>
          <ac:spMkLst>
            <pc:docMk/>
            <pc:sldMasterMk cId="2258143290" sldId="2147483651"/>
            <ac:spMk id="5" creationId="{C88B9B04-A8A5-40FA-8D3B-E5B0D4D71077}"/>
          </ac:spMkLst>
        </pc:spChg>
        <pc:spChg chg="add mod">
          <ac:chgData name="박선도" userId="b8914dc1-2b3b-4cbc-a9ff-506cdf2f16d2" providerId="ADAL" clId="{38F89224-480A-4BB5-A1A6-D92143662AF8}" dt="2020-01-21T07:40:00.482" v="3082"/>
          <ac:spMkLst>
            <pc:docMk/>
            <pc:sldMasterMk cId="2258143290" sldId="2147483651"/>
            <ac:spMk id="6" creationId="{CFD99672-015D-481E-A4E3-9924F4501F28}"/>
          </ac:spMkLst>
        </pc:spChg>
      </pc:sldMaster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FE0618-9765-4E89-B683-318AF1499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6E8573-890E-4C09-A58D-7FDD8233B0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F7C547-4FFE-4ED0-BF00-96ACF48DF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2CFD76-88B0-4D6C-B5BE-D6C11122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960148-FFC4-4FDF-AF39-7E4118469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753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B0C48-2D5F-4C53-A6BB-62D7542B9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E6B842-CED2-463B-A250-0B4A4F9AA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D86316-A4FC-4954-9E74-5FC0A1311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A271B0-336F-4930-8BEE-13263B25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1FEB01-4577-417E-9D87-8DB4039BF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46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D959C-B560-45BC-9901-4A04B8D27D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515600" cy="925975"/>
          </a:xfrm>
        </p:spPr>
        <p:txBody>
          <a:bodyPr/>
          <a:lstStyle/>
          <a:p>
            <a:r>
              <a:rPr lang="ko-KR" altLang="en-US"/>
              <a:t>정할거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4FB0096-960A-4214-B201-6763637F0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082271-DFAB-4931-A326-794AB06BD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B59DD8B-B37E-4A0C-AFC7-A1C44A1A0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636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accent5">
            <a:lumMod val="40000"/>
            <a:lumOff val="6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D959C-B560-45BC-9901-4A04B8D27D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0515600" cy="925975"/>
          </a:xfrm>
        </p:spPr>
        <p:txBody>
          <a:bodyPr/>
          <a:lstStyle/>
          <a:p>
            <a:r>
              <a:rPr lang="ko-KR" altLang="en-US" dirty="0" err="1"/>
              <a:t>해야할거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4FB0096-960A-4214-B201-6763637F0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79AE9-F448-4DEF-B6EA-AED56250721F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082271-DFAB-4931-A326-794AB06BD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B59DD8B-B37E-4A0C-AFC7-A1C44A1A0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641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5D25F93-2CF6-4862-9F44-49ED95EF9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9A1D60-D668-44EE-B596-CE4E01475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5D69A5-F3EB-4336-A4A8-0E1D40BDFA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79AE9-F448-4DEF-B6EA-AED56250721F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C230DF-693F-47D8-A6CF-CE4C37936E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184A5A-1F48-4E1D-8941-CB64F9055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066B5-5F5D-470F-A4B8-19333EF92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83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ea typeface="맑은 고딕"/>
              </a:rPr>
              <a:t>아이디어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556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71629" y="1386244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강화기능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진행에 따라 </a:t>
            </a:r>
            <a:r>
              <a:rPr lang="ko-KR" altLang="en-US" sz="2000" err="1">
                <a:ea typeface="맑은 고딕"/>
              </a:rPr>
              <a:t>몹</a:t>
            </a:r>
            <a:r>
              <a:rPr lang="ko-KR" altLang="en-US" sz="2000">
                <a:ea typeface="맑은 고딕"/>
              </a:rPr>
              <a:t> </a:t>
            </a:r>
            <a:r>
              <a:rPr lang="ko-KR" altLang="en-US" sz="2000" err="1">
                <a:ea typeface="맑은 고딕"/>
              </a:rPr>
              <a:t>피통이</a:t>
            </a:r>
            <a:r>
              <a:rPr lang="ko-KR" altLang="en-US" sz="2000">
                <a:ea typeface="맑은 고딕"/>
              </a:rPr>
              <a:t> 올라감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- </a:t>
            </a:r>
            <a:r>
              <a:rPr lang="ko-KR" altLang="en-US" sz="2000">
                <a:ea typeface="맑은 고딕"/>
              </a:rPr>
              <a:t>무기를 강화해서 대미지를 올려 대응</a:t>
            </a:r>
            <a:endParaRPr lang="en-US" altLang="ko-KR" sz="2000">
              <a:ea typeface="맑은 고딕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C57E7B7-9BF3-44FB-94DA-4FF139E78697}"/>
              </a:ext>
            </a:extLst>
          </p:cNvPr>
          <p:cNvSpPr txBox="1">
            <a:spLocks/>
          </p:cNvSpPr>
          <p:nvPr/>
        </p:nvSpPr>
        <p:spPr>
          <a:xfrm>
            <a:off x="1630922" y="1782894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만약</a:t>
            </a:r>
            <a:r>
              <a:rPr lang="en-US" altLang="ko-KR" sz="2000">
                <a:ea typeface="맑은 고딕"/>
              </a:rPr>
              <a:t>?</a:t>
            </a:r>
            <a:endParaRPr lang="ko-KR" altLang="en-US" sz="2000">
              <a:ea typeface="맑은 고딕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DA85263-BA5C-438C-B395-5B4E452BDE83}"/>
              </a:ext>
            </a:extLst>
          </p:cNvPr>
          <p:cNvSpPr txBox="1">
            <a:spLocks/>
          </p:cNvSpPr>
          <p:nvPr/>
        </p:nvSpPr>
        <p:spPr>
          <a:xfrm>
            <a:off x="2558022" y="3204512"/>
            <a:ext cx="6858543" cy="13178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그럼 특수공격은</a:t>
            </a:r>
            <a:r>
              <a:rPr lang="en-US" altLang="ko-KR" sz="2000">
                <a:ea typeface="맑은 고딕"/>
              </a:rPr>
              <a:t>??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- </a:t>
            </a:r>
            <a:r>
              <a:rPr lang="ko-KR" altLang="en-US" sz="2000">
                <a:ea typeface="맑은 고딕"/>
              </a:rPr>
              <a:t>특수공격 강화가 없으면 진행 후반이 될수록 효력이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 </a:t>
            </a:r>
            <a:r>
              <a:rPr lang="ko-KR" altLang="en-US" sz="2000">
                <a:ea typeface="맑은 고딕"/>
              </a:rPr>
              <a:t>떨어짐</a:t>
            </a:r>
            <a:r>
              <a:rPr lang="en-US" altLang="ko-KR" sz="2000">
                <a:ea typeface="맑은 고딕"/>
              </a:rPr>
              <a:t>.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76C2199-2DBF-4344-BC97-24D9390F04F5}"/>
              </a:ext>
            </a:extLst>
          </p:cNvPr>
          <p:cNvSpPr txBox="1">
            <a:spLocks/>
          </p:cNvSpPr>
          <p:nvPr/>
        </p:nvSpPr>
        <p:spPr>
          <a:xfrm>
            <a:off x="3081804" y="4495386"/>
            <a:ext cx="6858543" cy="17988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그렇다면</a:t>
            </a:r>
            <a:r>
              <a:rPr lang="en-US" altLang="ko-KR" sz="2000">
                <a:ea typeface="맑은 고딕"/>
              </a:rPr>
              <a:t>?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- </a:t>
            </a:r>
            <a:r>
              <a:rPr lang="ko-KR" altLang="en-US" sz="2000">
                <a:ea typeface="맑은 고딕"/>
              </a:rPr>
              <a:t>특수공격도 강화</a:t>
            </a:r>
            <a:r>
              <a:rPr lang="en-US" altLang="ko-KR" sz="2000">
                <a:ea typeface="맑은 고딕"/>
              </a:rPr>
              <a:t>.. or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- 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무기강화단계에 따라 특수공격도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쌔짐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?</a:t>
            </a:r>
            <a:r>
              <a:rPr lang="en-US" altLang="ko-KR" sz="2000">
                <a:ea typeface="맑은 고딕"/>
              </a:rPr>
              <a:t> Or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- </a:t>
            </a:r>
            <a:r>
              <a:rPr lang="ko-KR" altLang="en-US" sz="2000">
                <a:ea typeface="맑은 고딕"/>
              </a:rPr>
              <a:t>게임 진행 순서에 따라 점점 더 강한 특수공격을 얻음</a:t>
            </a:r>
            <a:endParaRPr lang="en-US" altLang="ko-KR" sz="20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187317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3" y="1805641"/>
            <a:ext cx="5595501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수집형 아이템</a:t>
            </a:r>
            <a:r>
              <a:rPr lang="en-US" altLang="ko-KR" sz="2000">
                <a:ea typeface="맑은 고딕"/>
              </a:rPr>
              <a:t>_ </a:t>
            </a:r>
            <a:r>
              <a:rPr lang="ko-KR" altLang="en-US" sz="2000">
                <a:ea typeface="맑은 고딕"/>
              </a:rPr>
              <a:t>체력 증가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영구</a:t>
            </a:r>
            <a:r>
              <a:rPr lang="en-US" altLang="ko-KR" sz="2000">
                <a:ea typeface="맑은 고딕"/>
              </a:rPr>
              <a:t>)</a:t>
            </a:r>
            <a:endParaRPr lang="ko-KR" altLang="en-US" sz="2000">
              <a:ea typeface="맑은 고딕"/>
            </a:endParaRP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체력증가기 때문에 슈트 부품으로</a:t>
            </a:r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일단 체력이 증가되더라도 외형적 변경 없음</a:t>
            </a:r>
            <a:endParaRPr lang="en-US" altLang="ko-KR" sz="20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546220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헤르메스 로고에 대한 이미지 검색결과">
            <a:extLst>
              <a:ext uri="{FF2B5EF4-FFF2-40B4-BE49-F238E27FC236}">
                <a16:creationId xmlns:a16="http://schemas.microsoft.com/office/drawing/2014/main" id="{1A374714-0C30-4D38-A115-15A202E1E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9766" y="2476857"/>
            <a:ext cx="3229841" cy="3229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ea typeface="맑은 고딕"/>
              </a:rPr>
              <a:t>고민</a:t>
            </a:r>
            <a:r>
              <a:rPr lang="en-US" altLang="ko-KR">
                <a:ea typeface="맑은 고딕"/>
              </a:rPr>
              <a:t>? 20.01.21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3" y="1805641"/>
            <a:ext cx="5595501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적대 로봇 아이디어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6"/>
            <a:ext cx="6858543" cy="359280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사이비</a:t>
            </a:r>
          </a:p>
          <a:p>
            <a:r>
              <a:rPr lang="ko-KR" altLang="en-US" sz="2000">
                <a:ea typeface="맑은 고딕"/>
              </a:rPr>
              <a:t>과거 생산회사 로고가 하늘을 향하는 로고임</a:t>
            </a:r>
            <a:r>
              <a:rPr lang="en-US" altLang="ko-KR" sz="2000">
                <a:ea typeface="맑은 고딕"/>
              </a:rPr>
              <a:t>.</a:t>
            </a:r>
            <a:endParaRPr lang="ko-KR" altLang="en-US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깨달음이후 본인이 생산된 공장이나 거리마다 공통적으로 있는 로고를 보고 하늘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방향</a:t>
            </a:r>
            <a:r>
              <a:rPr lang="en-US" altLang="ko-KR" sz="2000">
                <a:ea typeface="맑은 고딕"/>
              </a:rPr>
              <a:t>)</a:t>
            </a:r>
            <a:r>
              <a:rPr lang="ko-KR" altLang="en-US" sz="2000">
                <a:ea typeface="맑은 고딕"/>
              </a:rPr>
              <a:t>로 올라가야 된다는 목적을 가짐</a:t>
            </a:r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공통의 목적을 가진 로봇들이 모여 세력을 이룸</a:t>
            </a:r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세력에서 강한 로봇이 우두머리가 되어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사이비교주처럼</a:t>
            </a:r>
            <a:r>
              <a:rPr lang="en-US" altLang="ko-KR" sz="2000">
                <a:ea typeface="맑은 고딕"/>
              </a:rPr>
              <a:t>) </a:t>
            </a:r>
            <a:r>
              <a:rPr lang="ko-KR" altLang="en-US" sz="2000">
                <a:ea typeface="맑은 고딕"/>
              </a:rPr>
              <a:t>목적과 의미를 만들어 </a:t>
            </a:r>
            <a:r>
              <a:rPr lang="ko-KR" altLang="en-US" sz="2000" err="1">
                <a:ea typeface="맑은 고딕"/>
              </a:rPr>
              <a:t>선동을함</a:t>
            </a:r>
            <a:endParaRPr lang="en-US" altLang="ko-KR" sz="2000">
              <a:ea typeface="맑은 고딕"/>
            </a:endParaRPr>
          </a:p>
          <a:p>
            <a:r>
              <a:rPr lang="ko-KR" altLang="en-US" sz="2000" err="1">
                <a:ea typeface="맑은 고딕"/>
              </a:rPr>
              <a:t>올라가려는데</a:t>
            </a:r>
            <a:r>
              <a:rPr lang="ko-KR" altLang="en-US" sz="2000">
                <a:ea typeface="맑은 고딕"/>
              </a:rPr>
              <a:t> </a:t>
            </a:r>
            <a:r>
              <a:rPr lang="en-US" altLang="ko-KR" sz="2000">
                <a:ea typeface="맑은 고딕"/>
              </a:rPr>
              <a:t>3</a:t>
            </a:r>
            <a:r>
              <a:rPr lang="ko-KR" altLang="en-US" sz="2000">
                <a:ea typeface="맑은 고딕"/>
              </a:rPr>
              <a:t>계층 입구에서 인간들이 막으려고 </a:t>
            </a:r>
            <a:r>
              <a:rPr lang="ko-KR" altLang="en-US" sz="2000" err="1">
                <a:ea typeface="맑은 고딕"/>
              </a:rPr>
              <a:t>공격을함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과거</a:t>
            </a:r>
            <a:r>
              <a:rPr lang="en-US" altLang="ko-KR" sz="2000">
                <a:ea typeface="맑은 고딕"/>
              </a:rPr>
              <a:t>) -&gt; </a:t>
            </a:r>
            <a:r>
              <a:rPr lang="ko-KR" altLang="en-US" sz="2000">
                <a:ea typeface="맑은 고딕"/>
              </a:rPr>
              <a:t>인간에게 </a:t>
            </a:r>
            <a:r>
              <a:rPr lang="ko-KR" altLang="en-US" sz="2000" err="1">
                <a:ea typeface="맑은 고딕"/>
              </a:rPr>
              <a:t>적대적이게됨</a:t>
            </a:r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인간에게 우호성향을 보이는 로봇에게도 적대성향을 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9A49FA-5BB1-482E-891A-16EF50C9CD6A}"/>
              </a:ext>
            </a:extLst>
          </p:cNvPr>
          <p:cNvSpPr txBox="1"/>
          <p:nvPr/>
        </p:nvSpPr>
        <p:spPr>
          <a:xfrm>
            <a:off x="10610850" y="4276952"/>
            <a:ext cx="224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로고 예시</a:t>
            </a:r>
          </a:p>
        </p:txBody>
      </p:sp>
    </p:spTree>
    <p:extLst>
      <p:ext uri="{BB962C8B-B14F-4D97-AF65-F5344CB8AC3E}">
        <p14:creationId xmlns:p14="http://schemas.microsoft.com/office/powerpoint/2010/main" val="2953872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ea typeface="맑은 고딕"/>
              </a:rPr>
              <a:t>고민</a:t>
            </a:r>
            <a:r>
              <a:rPr lang="en-US" altLang="ko-KR">
                <a:ea typeface="맑은 고딕"/>
              </a:rPr>
              <a:t>? 20.01.21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3" y="1805641"/>
            <a:ext cx="5595501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dirty="0">
                <a:ea typeface="맑은 고딕"/>
              </a:rPr>
              <a:t>상점시스템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24395" y="2202291"/>
            <a:ext cx="6858543" cy="3252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ea typeface="맑은 고딕"/>
              </a:rPr>
              <a:t>상점 시스템 만들 건가</a:t>
            </a:r>
            <a:r>
              <a:rPr lang="en-US" altLang="ko-KR" sz="2000" dirty="0">
                <a:ea typeface="맑은 고딕"/>
              </a:rPr>
              <a:t>?</a:t>
            </a:r>
            <a:endParaRPr lang="ko-KR" altLang="en-US" sz="2000" dirty="0">
              <a:ea typeface="맑은 고딕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9A49FA-5BB1-482E-891A-16EF50C9CD6A}"/>
              </a:ext>
            </a:extLst>
          </p:cNvPr>
          <p:cNvSpPr txBox="1"/>
          <p:nvPr/>
        </p:nvSpPr>
        <p:spPr>
          <a:xfrm>
            <a:off x="10610850" y="4276952"/>
            <a:ext cx="2244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로고 예시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C58151AB-3E47-4495-8F96-F08F72E1A5B4}"/>
              </a:ext>
            </a:extLst>
          </p:cNvPr>
          <p:cNvSpPr txBox="1">
            <a:spLocks/>
          </p:cNvSpPr>
          <p:nvPr/>
        </p:nvSpPr>
        <p:spPr>
          <a:xfrm>
            <a:off x="2280577" y="2633067"/>
            <a:ext cx="6858543" cy="3252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ea typeface="맑은 고딕"/>
              </a:rPr>
              <a:t>재화는</a:t>
            </a:r>
            <a:r>
              <a:rPr lang="en-US" altLang="ko-KR" sz="2000" dirty="0">
                <a:ea typeface="맑은 고딕"/>
              </a:rPr>
              <a:t>?</a:t>
            </a:r>
            <a:endParaRPr lang="ko-KR" altLang="en-US" sz="2000" dirty="0">
              <a:ea typeface="맑은 고딕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FD8D8FF-420A-4D56-8D20-E7998D0A063B}"/>
              </a:ext>
            </a:extLst>
          </p:cNvPr>
          <p:cNvSpPr txBox="1">
            <a:spLocks/>
          </p:cNvSpPr>
          <p:nvPr/>
        </p:nvSpPr>
        <p:spPr>
          <a:xfrm>
            <a:off x="2949880" y="3063843"/>
            <a:ext cx="6858543" cy="3252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ea typeface="맑은 고딕"/>
              </a:rPr>
              <a:t>몬스터 드랍</a:t>
            </a:r>
            <a:r>
              <a:rPr lang="en-US" altLang="ko-KR" sz="2000" dirty="0">
                <a:ea typeface="맑은 고딕"/>
              </a:rPr>
              <a:t>?</a:t>
            </a:r>
            <a:r>
              <a:rPr lang="ko-KR" altLang="en-US" sz="2000" dirty="0">
                <a:ea typeface="맑은 고딕"/>
              </a:rPr>
              <a:t> </a:t>
            </a:r>
            <a:r>
              <a:rPr lang="en-US" altLang="ko-KR" sz="2000" dirty="0">
                <a:ea typeface="맑은 고딕"/>
              </a:rPr>
              <a:t>(</a:t>
            </a:r>
            <a:r>
              <a:rPr lang="ko-KR" altLang="en-US" sz="2000" dirty="0">
                <a:ea typeface="맑은 고딕"/>
              </a:rPr>
              <a:t>소울</a:t>
            </a:r>
            <a:r>
              <a:rPr lang="en-US" altLang="ko-KR" sz="2000" dirty="0">
                <a:ea typeface="맑은 고딕"/>
              </a:rPr>
              <a:t>? </a:t>
            </a:r>
            <a:r>
              <a:rPr lang="ko-KR" altLang="en-US" sz="2000" dirty="0">
                <a:ea typeface="맑은 고딕"/>
              </a:rPr>
              <a:t>부품</a:t>
            </a:r>
            <a:r>
              <a:rPr lang="en-US" altLang="ko-KR" sz="2000" dirty="0">
                <a:ea typeface="맑은 고딕"/>
              </a:rPr>
              <a:t>?)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F5200D8-7FFC-4347-8F1F-268E3C24F235}"/>
              </a:ext>
            </a:extLst>
          </p:cNvPr>
          <p:cNvSpPr txBox="1">
            <a:spLocks/>
          </p:cNvSpPr>
          <p:nvPr/>
        </p:nvSpPr>
        <p:spPr>
          <a:xfrm>
            <a:off x="2280577" y="3846803"/>
            <a:ext cx="6858543" cy="3252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ea typeface="맑은 고딕"/>
              </a:rPr>
              <a:t>상점에서 뭘 </a:t>
            </a:r>
            <a:r>
              <a:rPr lang="ko-KR" altLang="en-US" sz="2000" dirty="0" err="1">
                <a:ea typeface="맑은 고딕"/>
              </a:rPr>
              <a:t>팔것인가</a:t>
            </a:r>
            <a:endParaRPr lang="en-US" altLang="ko-KR" sz="2000" dirty="0">
              <a:ea typeface="맑은 고딕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DAA9496-3C3C-4752-9632-7CE0CAE2186E}"/>
              </a:ext>
            </a:extLst>
          </p:cNvPr>
          <p:cNvSpPr txBox="1">
            <a:spLocks/>
          </p:cNvSpPr>
          <p:nvPr/>
        </p:nvSpPr>
        <p:spPr>
          <a:xfrm>
            <a:off x="2280576" y="4342861"/>
            <a:ext cx="6858543" cy="3252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상점배치</a:t>
            </a:r>
            <a:endParaRPr lang="en-US" altLang="ko-KR" sz="2000" dirty="0">
              <a:ea typeface="맑은 고딕"/>
            </a:endParaRP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2CFCE514-FFEE-487B-B6BE-DF6F6F0D31BE}"/>
              </a:ext>
            </a:extLst>
          </p:cNvPr>
          <p:cNvSpPr txBox="1">
            <a:spLocks/>
          </p:cNvSpPr>
          <p:nvPr/>
        </p:nvSpPr>
        <p:spPr>
          <a:xfrm>
            <a:off x="2280575" y="4836023"/>
            <a:ext cx="6858543" cy="3252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ea typeface="맑은 고딕"/>
              </a:rPr>
              <a:t>상인만</a:t>
            </a:r>
            <a:r>
              <a:rPr lang="en-US" altLang="ko-KR" sz="2000" dirty="0">
                <a:ea typeface="맑은 고딕"/>
              </a:rPr>
              <a:t>? </a:t>
            </a:r>
            <a:r>
              <a:rPr lang="ko-KR" altLang="en-US" sz="2000" dirty="0">
                <a:ea typeface="맑은 고딕"/>
              </a:rPr>
              <a:t>건물</a:t>
            </a:r>
            <a:r>
              <a:rPr lang="en-US" altLang="ko-KR" sz="2000" dirty="0">
                <a:ea typeface="맑은 고딕"/>
              </a:rPr>
              <a:t>? </a:t>
            </a:r>
            <a:r>
              <a:rPr lang="ko-KR" altLang="en-US" sz="2000" dirty="0">
                <a:ea typeface="맑은 고딕"/>
              </a:rPr>
              <a:t>자판기</a:t>
            </a:r>
            <a:r>
              <a:rPr lang="en-US" altLang="ko-KR" sz="2000" dirty="0">
                <a:ea typeface="맑은 고딕"/>
              </a:rPr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1618952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해야할것</a:t>
            </a:r>
            <a:r>
              <a:rPr lang="en-US" altLang="ko-KR" dirty="0">
                <a:ea typeface="맑은 고딕"/>
              </a:rPr>
              <a:t> 20.01.21</a:t>
            </a:r>
            <a:endParaRPr lang="ko-KR" altLang="en-US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4F12F421-5BC0-4867-98D4-BCA907C5B0C3}"/>
              </a:ext>
            </a:extLst>
          </p:cNvPr>
          <p:cNvSpPr txBox="1">
            <a:spLocks/>
          </p:cNvSpPr>
          <p:nvPr/>
        </p:nvSpPr>
        <p:spPr>
          <a:xfrm>
            <a:off x="1089383" y="1805640"/>
            <a:ext cx="5595501" cy="3541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dirty="0" err="1">
                <a:ea typeface="맑은 고딕"/>
              </a:rPr>
              <a:t>벽타기상태에서</a:t>
            </a:r>
            <a:r>
              <a:rPr lang="ko-KR" altLang="en-US" sz="2000" dirty="0">
                <a:ea typeface="맑은 고딕"/>
              </a:rPr>
              <a:t> 공격애니메이션 추가</a:t>
            </a:r>
            <a:endParaRPr lang="en-US" altLang="ko-KR" sz="2000" dirty="0">
              <a:ea typeface="맑은 고딕"/>
            </a:endParaRPr>
          </a:p>
          <a:p>
            <a:pPr marL="0" indent="0">
              <a:buNone/>
            </a:pPr>
            <a:endParaRPr lang="en-US" altLang="ko-KR" sz="20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2000" dirty="0">
                <a:ea typeface="맑은 고딕"/>
              </a:rPr>
              <a:t>메뉴</a:t>
            </a:r>
            <a:r>
              <a:rPr lang="en-US" altLang="ko-KR" sz="2000" dirty="0">
                <a:ea typeface="맑은 고딕"/>
              </a:rPr>
              <a:t>, </a:t>
            </a:r>
            <a:r>
              <a:rPr lang="ko-KR" altLang="en-US" sz="2000" dirty="0">
                <a:ea typeface="맑은 고딕"/>
              </a:rPr>
              <a:t>대사 등 데이터</a:t>
            </a:r>
            <a:r>
              <a:rPr lang="en-US" altLang="ko-KR" sz="2000" dirty="0">
                <a:ea typeface="맑은 고딕"/>
              </a:rPr>
              <a:t>csv </a:t>
            </a:r>
            <a:r>
              <a:rPr lang="ko-KR" altLang="en-US" sz="2000" dirty="0">
                <a:ea typeface="맑은 고딕"/>
              </a:rPr>
              <a:t>제작</a:t>
            </a:r>
          </a:p>
        </p:txBody>
      </p:sp>
    </p:spTree>
    <p:extLst>
      <p:ext uri="{BB962C8B-B14F-4D97-AF65-F5344CB8AC3E}">
        <p14:creationId xmlns:p14="http://schemas.microsoft.com/office/powerpoint/2010/main" val="1001689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20.01.21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2889573" y="2327257"/>
            <a:ext cx="5595501" cy="16814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dirty="0">
                <a:ea typeface="맑은 고딕"/>
              </a:rPr>
              <a:t>맵?</a:t>
            </a:r>
            <a:endParaRPr lang="en-US" altLang="ko-KR" sz="2000" dirty="0">
              <a:ea typeface="맑은 고딕"/>
            </a:endParaRPr>
          </a:p>
          <a:p>
            <a:r>
              <a:rPr lang="ko-KR" altLang="en-US" sz="2000" dirty="0">
                <a:ea typeface="맑은 고딕"/>
              </a:rPr>
              <a:t>예시 다음페이지</a:t>
            </a:r>
            <a:endParaRPr lang="en-US" altLang="ko-KR" sz="2000" dirty="0">
              <a:ea typeface="맑은 고딕"/>
            </a:endParaRPr>
          </a:p>
          <a:p>
            <a:r>
              <a:rPr lang="ko-KR" altLang="en-US" sz="2000" dirty="0">
                <a:ea typeface="맑은 고딕"/>
              </a:rPr>
              <a:t>구역별 계층별 색상으로 구분</a:t>
            </a:r>
            <a:endParaRPr lang="en-US" altLang="ko-KR" sz="2000" dirty="0">
              <a:ea typeface="맑은 고딕"/>
            </a:endParaRPr>
          </a:p>
          <a:p>
            <a:r>
              <a:rPr lang="ko-KR" altLang="en-US" sz="2000" dirty="0">
                <a:ea typeface="맑은 고딕"/>
              </a:rPr>
              <a:t>방의 크기와 모양은 제각각</a:t>
            </a:r>
            <a:endParaRPr lang="en-US" altLang="ko-KR" sz="2000" dirty="0">
              <a:ea typeface="맑은 고딕"/>
            </a:endParaRPr>
          </a:p>
          <a:p>
            <a:pPr marL="0" indent="0">
              <a:buNone/>
            </a:pPr>
            <a:endParaRPr lang="ko-KR" altLang="en-US" sz="20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91760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ea typeface="맑은 고딕"/>
              </a:rPr>
              <a:t>고민</a:t>
            </a:r>
            <a:r>
              <a:rPr lang="en-US" altLang="ko-KR">
                <a:ea typeface="맑은 고딕"/>
              </a:rPr>
              <a:t>? 20.01.21</a:t>
            </a:r>
            <a:endParaRPr lang="ko-KR" altLang="en-US"/>
          </a:p>
        </p:txBody>
      </p:sp>
      <p:pic>
        <p:nvPicPr>
          <p:cNvPr id="4" name="그림 4" descr="회로, 전자기기이(가) 표시된 사진&#10;&#10;매우 높은 신뢰도로 생성된 설명">
            <a:extLst>
              <a:ext uri="{FF2B5EF4-FFF2-40B4-BE49-F238E27FC236}">
                <a16:creationId xmlns:a16="http://schemas.microsoft.com/office/drawing/2014/main" id="{60120283-1FCB-4EAC-AAE5-52DC5F57E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8940" y="2591"/>
            <a:ext cx="2733060" cy="42255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그림 6" descr="텍스트, 컴퓨터, 회로이(가) 표시된 사진&#10;&#10;매우 높은 신뢰도로 생성된 설명">
            <a:extLst>
              <a:ext uri="{FF2B5EF4-FFF2-40B4-BE49-F238E27FC236}">
                <a16:creationId xmlns:a16="http://schemas.microsoft.com/office/drawing/2014/main" id="{A5F1C41A-0580-4651-8565-B292B17EC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2323" y="0"/>
            <a:ext cx="3382848" cy="30904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6" name="Picture 2" descr="hollow knight map에 대한 이미지 검색결과">
            <a:extLst>
              <a:ext uri="{FF2B5EF4-FFF2-40B4-BE49-F238E27FC236}">
                <a16:creationId xmlns:a16="http://schemas.microsoft.com/office/drawing/2014/main" id="{788B3434-5694-4B8C-9EC4-91BC65966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049" y="3224375"/>
            <a:ext cx="4863782" cy="33753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llow knight map에 대한 이미지 검색결과">
            <a:extLst>
              <a:ext uri="{FF2B5EF4-FFF2-40B4-BE49-F238E27FC236}">
                <a16:creationId xmlns:a16="http://schemas.microsoft.com/office/drawing/2014/main" id="{9863F383-6099-4581-BB8A-9A0641E3E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880" y="2358211"/>
            <a:ext cx="6096000" cy="43632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94472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20.01.21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2586414" y="2210026"/>
            <a:ext cx="5595501" cy="16814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dirty="0" err="1">
                <a:ea typeface="맑은 고딕"/>
              </a:rPr>
              <a:t>저장하는곳</a:t>
            </a:r>
            <a:r>
              <a:rPr lang="en-US" altLang="ko-KR" sz="2000" dirty="0">
                <a:ea typeface="맑은 고딕"/>
              </a:rPr>
              <a:t>?</a:t>
            </a:r>
          </a:p>
          <a:p>
            <a:r>
              <a:rPr lang="ko-KR" altLang="en-US" sz="2000" dirty="0" err="1">
                <a:ea typeface="맑은 고딕"/>
              </a:rPr>
              <a:t>휴식할때</a:t>
            </a:r>
            <a:r>
              <a:rPr lang="en-US" altLang="ko-KR" sz="2000" dirty="0">
                <a:ea typeface="맑은 고딕"/>
              </a:rPr>
              <a:t>?</a:t>
            </a:r>
          </a:p>
          <a:p>
            <a:r>
              <a:rPr lang="ko-KR" altLang="en-US" sz="2000" dirty="0">
                <a:ea typeface="맑은 고딕"/>
              </a:rPr>
              <a:t>방 </a:t>
            </a:r>
            <a:r>
              <a:rPr lang="ko-KR" altLang="en-US" sz="2000" dirty="0" err="1">
                <a:ea typeface="맑은 고딕"/>
              </a:rPr>
              <a:t>넘어갈때</a:t>
            </a:r>
            <a:r>
              <a:rPr lang="en-US" altLang="ko-KR" sz="2000" dirty="0">
                <a:ea typeface="맑은 고딕"/>
              </a:rPr>
              <a:t>?</a:t>
            </a:r>
            <a:endParaRPr lang="ko-KR" altLang="en-US" sz="2000" dirty="0">
              <a:ea typeface="맑은 고딕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BE08AB11-9D82-49D3-A027-25A37276A951}"/>
              </a:ext>
            </a:extLst>
          </p:cNvPr>
          <p:cNvSpPr txBox="1">
            <a:spLocks/>
          </p:cNvSpPr>
          <p:nvPr/>
        </p:nvSpPr>
        <p:spPr>
          <a:xfrm>
            <a:off x="2162742" y="1747558"/>
            <a:ext cx="5595501" cy="16814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b="1" dirty="0">
                <a:ea typeface="맑은 고딕"/>
              </a:rPr>
              <a:t>저장에 대해서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2F4EB18-CEA5-4BE2-A637-EC962F3F5677}"/>
              </a:ext>
            </a:extLst>
          </p:cNvPr>
          <p:cNvSpPr txBox="1">
            <a:spLocks/>
          </p:cNvSpPr>
          <p:nvPr/>
        </p:nvSpPr>
        <p:spPr>
          <a:xfrm>
            <a:off x="3132006" y="3513215"/>
            <a:ext cx="5595501" cy="16814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 dirty="0">
                <a:ea typeface="맑은 고딕"/>
              </a:rPr>
              <a:t>저장위치</a:t>
            </a:r>
            <a:r>
              <a:rPr lang="en-US" altLang="ko-KR" sz="2000" dirty="0">
                <a:ea typeface="맑은 고딕"/>
              </a:rPr>
              <a:t>(</a:t>
            </a:r>
            <a:r>
              <a:rPr lang="ko-KR" altLang="en-US" sz="2000" dirty="0">
                <a:ea typeface="맑은 고딕"/>
              </a:rPr>
              <a:t>물리적</a:t>
            </a:r>
            <a:r>
              <a:rPr lang="en-US" altLang="ko-KR" sz="2000" dirty="0">
                <a:ea typeface="맑은 고딕"/>
              </a:rPr>
              <a:t>)?</a:t>
            </a:r>
          </a:p>
          <a:p>
            <a:r>
              <a:rPr lang="ko-KR" altLang="en-US" sz="2000" dirty="0">
                <a:ea typeface="맑은 고딕"/>
              </a:rPr>
              <a:t>로컬저장</a:t>
            </a:r>
            <a:endParaRPr lang="en-US" altLang="ko-KR" sz="2000" dirty="0">
              <a:ea typeface="맑은 고딕"/>
            </a:endParaRPr>
          </a:p>
          <a:p>
            <a:r>
              <a:rPr lang="ko-KR" altLang="en-US" sz="2000" dirty="0">
                <a:ea typeface="맑은 고딕"/>
              </a:rPr>
              <a:t>로컬저장 </a:t>
            </a:r>
            <a:r>
              <a:rPr lang="en-US" altLang="ko-KR" sz="2000" dirty="0">
                <a:ea typeface="맑은 고딕"/>
              </a:rPr>
              <a:t>+ </a:t>
            </a:r>
            <a:r>
              <a:rPr lang="ko-KR" altLang="en-US" sz="2000" dirty="0" err="1">
                <a:ea typeface="맑은 고딕"/>
              </a:rPr>
              <a:t>스팀클라우드</a:t>
            </a:r>
            <a:r>
              <a:rPr lang="ko-KR" altLang="en-US" sz="2000" dirty="0">
                <a:ea typeface="맑은 고딕"/>
              </a:rPr>
              <a:t> 저장</a:t>
            </a:r>
            <a:endParaRPr lang="en-US" altLang="ko-KR" sz="20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962846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3" descr="그리기, 모자이(가) 표시된 사진&#10;&#10;매우 높은 신뢰도로 생성된 설명">
            <a:extLst>
              <a:ext uri="{FF2B5EF4-FFF2-40B4-BE49-F238E27FC236}">
                <a16:creationId xmlns:a16="http://schemas.microsoft.com/office/drawing/2014/main" id="{70A90E39-D7C8-420C-BEBE-A9692073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0169" y="3480579"/>
            <a:ext cx="2009775" cy="2686050"/>
          </a:xfrm>
          <a:prstGeom prst="rect">
            <a:avLst/>
          </a:prstGeom>
        </p:spPr>
      </p:pic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F343CA5D-ED3C-4D4A-9299-2105C6A58F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065" y="601803"/>
            <a:ext cx="8661492" cy="5884432"/>
          </a:xfrm>
        </p:spPr>
      </p:pic>
    </p:spTree>
    <p:extLst>
      <p:ext uri="{BB962C8B-B14F-4D97-AF65-F5344CB8AC3E}">
        <p14:creationId xmlns:p14="http://schemas.microsoft.com/office/powerpoint/2010/main" val="454374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8963C99-291D-4518-B80A-C1548BC21CDA}"/>
              </a:ext>
            </a:extLst>
          </p:cNvPr>
          <p:cNvSpPr/>
          <p:nvPr/>
        </p:nvSpPr>
        <p:spPr>
          <a:xfrm>
            <a:off x="3051595" y="3021142"/>
            <a:ext cx="2695064" cy="322960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77CA1C8C-EE1F-4C79-9086-D2B27DD90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854" y="748086"/>
            <a:ext cx="7266733" cy="492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62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54" name="내용 개체 틀 2">
            <a:extLst>
              <a:ext uri="{FF2B5EF4-FFF2-40B4-BE49-F238E27FC236}">
                <a16:creationId xmlns:a16="http://schemas.microsoft.com/office/drawing/2014/main" id="{D8D73124-346E-4C74-AE72-C7B6F45B146D}"/>
              </a:ext>
            </a:extLst>
          </p:cNvPr>
          <p:cNvSpPr txBox="1">
            <a:spLocks/>
          </p:cNvSpPr>
          <p:nvPr/>
        </p:nvSpPr>
        <p:spPr>
          <a:xfrm>
            <a:off x="726232" y="807104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/>
              <a:t>특수공격</a:t>
            </a:r>
            <a:r>
              <a:rPr lang="en-US" altLang="ko-KR" sz="2000"/>
              <a:t>??</a:t>
            </a:r>
            <a:endParaRPr lang="ko-KR" altLang="en-US" sz="2000"/>
          </a:p>
        </p:txBody>
      </p:sp>
      <p:sp>
        <p:nvSpPr>
          <p:cNvPr id="55" name="내용 개체 틀 2">
            <a:extLst>
              <a:ext uri="{FF2B5EF4-FFF2-40B4-BE49-F238E27FC236}">
                <a16:creationId xmlns:a16="http://schemas.microsoft.com/office/drawing/2014/main" id="{29CA5B7C-AAF9-4C2F-8686-320D0EF0F4B2}"/>
              </a:ext>
            </a:extLst>
          </p:cNvPr>
          <p:cNvSpPr txBox="1">
            <a:spLocks/>
          </p:cNvSpPr>
          <p:nvPr/>
        </p:nvSpPr>
        <p:spPr>
          <a:xfrm>
            <a:off x="726232" y="1005429"/>
            <a:ext cx="6858543" cy="434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000"/>
          </a:p>
        </p:txBody>
      </p:sp>
      <p:sp>
        <p:nvSpPr>
          <p:cNvPr id="32" name="내용 개체 틀 2">
            <a:extLst>
              <a:ext uri="{FF2B5EF4-FFF2-40B4-BE49-F238E27FC236}">
                <a16:creationId xmlns:a16="http://schemas.microsoft.com/office/drawing/2014/main" id="{FB00875C-6878-4E35-AAE5-971203AFC255}"/>
              </a:ext>
            </a:extLst>
          </p:cNvPr>
          <p:cNvSpPr txBox="1">
            <a:spLocks/>
          </p:cNvSpPr>
          <p:nvPr/>
        </p:nvSpPr>
        <p:spPr>
          <a:xfrm>
            <a:off x="1232194" y="1164960"/>
            <a:ext cx="9207206" cy="24372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/>
              <a:t>특수공격을 무기의 기능으로 넣을지</a:t>
            </a:r>
            <a:endParaRPr lang="en-US" altLang="ko-KR" sz="2000"/>
          </a:p>
          <a:p>
            <a:pPr marL="0" indent="0">
              <a:buNone/>
            </a:pPr>
            <a:r>
              <a:rPr lang="en-US" altLang="ko-KR" sz="2000"/>
              <a:t>     - </a:t>
            </a:r>
            <a:r>
              <a:rPr lang="ko-KR" altLang="en-US" sz="2000"/>
              <a:t>단점 </a:t>
            </a:r>
            <a:r>
              <a:rPr lang="en-US" altLang="ko-KR" sz="2000"/>
              <a:t>: </a:t>
            </a:r>
            <a:r>
              <a:rPr lang="ko-KR" altLang="en-US" sz="2000"/>
              <a:t>특수공격 종류가 많아질 수 있음</a:t>
            </a:r>
            <a:r>
              <a:rPr lang="en-US" altLang="ko-KR" sz="2000"/>
              <a:t>.(</a:t>
            </a:r>
            <a:r>
              <a:rPr lang="ko-KR" altLang="en-US" sz="2000"/>
              <a:t>작업량 상승</a:t>
            </a:r>
            <a:r>
              <a:rPr lang="en-US" altLang="ko-KR" sz="2000"/>
              <a:t>)</a:t>
            </a:r>
          </a:p>
          <a:p>
            <a:pPr marL="0" indent="0">
              <a:buNone/>
            </a:pPr>
            <a:r>
              <a:rPr lang="en-US" altLang="ko-KR" sz="2000"/>
              <a:t>     - </a:t>
            </a:r>
            <a:r>
              <a:rPr lang="ko-KR" altLang="en-US" sz="2000"/>
              <a:t>장점 </a:t>
            </a:r>
            <a:r>
              <a:rPr lang="en-US" altLang="ko-KR" sz="2000"/>
              <a:t>: </a:t>
            </a:r>
            <a:r>
              <a:rPr lang="ko-KR" altLang="en-US" sz="2000"/>
              <a:t>특수공격이 장착한 무기와 일체감 있어 자연스러움</a:t>
            </a:r>
            <a:endParaRPr lang="en-US" altLang="ko-KR" sz="2000"/>
          </a:p>
          <a:p>
            <a:pPr marL="0" indent="0">
              <a:buNone/>
            </a:pPr>
            <a:endParaRPr lang="en-US" altLang="ko-KR" sz="2000"/>
          </a:p>
          <a:p>
            <a:r>
              <a:rPr lang="ko-KR" altLang="en-US" sz="2000">
                <a:highlight>
                  <a:srgbClr val="FFFF00"/>
                </a:highlight>
                <a:ea typeface="맑은 고딕"/>
              </a:rPr>
              <a:t>아니면 추가 장착으로 할지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??</a:t>
            </a:r>
          </a:p>
          <a:p>
            <a:pPr marL="0" indent="0">
              <a:buNone/>
            </a:pPr>
            <a:r>
              <a:rPr lang="en-US" altLang="ko-KR" sz="2000"/>
              <a:t>     - </a:t>
            </a:r>
            <a:r>
              <a:rPr lang="ko-KR" altLang="en-US" sz="2000"/>
              <a:t>장점 </a:t>
            </a:r>
            <a:r>
              <a:rPr lang="en-US" altLang="ko-KR" sz="2000"/>
              <a:t>: </a:t>
            </a:r>
            <a:r>
              <a:rPr lang="ko-KR" altLang="en-US" sz="2000"/>
              <a:t>만들려는 특수공격 숫자만큼만 작업</a:t>
            </a:r>
            <a:endParaRPr lang="en-US" altLang="ko-KR" sz="2000"/>
          </a:p>
          <a:p>
            <a:pPr marL="0" indent="0">
              <a:buNone/>
            </a:pPr>
            <a:r>
              <a:rPr lang="en-US" altLang="ko-KR" sz="2000"/>
              <a:t>     - </a:t>
            </a:r>
            <a:r>
              <a:rPr lang="ko-KR" altLang="en-US" sz="2000"/>
              <a:t>단점</a:t>
            </a:r>
            <a:r>
              <a:rPr lang="en-US" altLang="ko-KR" sz="2000"/>
              <a:t>? : </a:t>
            </a:r>
            <a:r>
              <a:rPr lang="ko-KR" altLang="en-US" sz="2000"/>
              <a:t>시스템이 복잡해질 수 있음</a:t>
            </a:r>
            <a:r>
              <a:rPr lang="en-US" altLang="ko-KR" sz="2000"/>
              <a:t>. (</a:t>
            </a:r>
            <a:r>
              <a:rPr lang="ko-KR" altLang="en-US" sz="2000"/>
              <a:t>확실히 단점이라고 단정지을 수는 없음</a:t>
            </a:r>
            <a:r>
              <a:rPr lang="en-US" altLang="ko-KR" sz="2000"/>
              <a:t>)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     - </a:t>
            </a:r>
            <a:r>
              <a:rPr lang="ko-KR" altLang="en-US" sz="2000">
                <a:ea typeface="맑은 고딕"/>
              </a:rPr>
              <a:t>그래픽으로 보일지 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안보일지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?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보인다면 추가 그래픽 작업이 필요함</a:t>
            </a:r>
            <a:r>
              <a:rPr lang="en-US" altLang="ko-KR" sz="2000">
                <a:ea typeface="맑은 고딕"/>
              </a:rPr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A30DB134-5A77-4771-B222-A5B51EE5F755}"/>
              </a:ext>
            </a:extLst>
          </p:cNvPr>
          <p:cNvSpPr txBox="1">
            <a:spLocks/>
          </p:cNvSpPr>
          <p:nvPr/>
        </p:nvSpPr>
        <p:spPr>
          <a:xfrm>
            <a:off x="726232" y="3703856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/>
              <a:t>체력회복</a:t>
            </a:r>
            <a:r>
              <a:rPr lang="en-US" altLang="ko-KR" sz="2000"/>
              <a:t>???</a:t>
            </a:r>
            <a:endParaRPr lang="ko-KR" altLang="en-US" sz="2000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15C0833B-3286-45FE-A363-4D8B4B902D69}"/>
              </a:ext>
            </a:extLst>
          </p:cNvPr>
          <p:cNvSpPr txBox="1">
            <a:spLocks/>
          </p:cNvSpPr>
          <p:nvPr/>
        </p:nvSpPr>
        <p:spPr>
          <a:xfrm>
            <a:off x="1232194" y="4185060"/>
            <a:ext cx="10788356" cy="243725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/>
              <a:t>체력회복을 소모성 아이템으로</a:t>
            </a:r>
            <a:r>
              <a:rPr lang="en-US" altLang="ko-KR" sz="2000"/>
              <a:t>…</a:t>
            </a:r>
          </a:p>
          <a:p>
            <a:pPr marL="0" indent="0">
              <a:buNone/>
            </a:pPr>
            <a:r>
              <a:rPr lang="en-US" altLang="ko-KR" sz="2000"/>
              <a:t>   - </a:t>
            </a:r>
            <a:r>
              <a:rPr lang="ko-KR" altLang="en-US" sz="2000"/>
              <a:t>몬스터에게 얻거나 </a:t>
            </a:r>
            <a:r>
              <a:rPr lang="en-US" altLang="ko-KR" sz="2000" err="1"/>
              <a:t>npc</a:t>
            </a:r>
            <a:r>
              <a:rPr lang="ko-KR" altLang="en-US" sz="2000"/>
              <a:t>에게 구매</a:t>
            </a:r>
            <a:r>
              <a:rPr lang="en-US" altLang="ko-KR" sz="2000"/>
              <a:t>(=</a:t>
            </a:r>
            <a:r>
              <a:rPr lang="ko-KR" altLang="en-US" sz="2000"/>
              <a:t>재화시스템을 </a:t>
            </a:r>
            <a:r>
              <a:rPr lang="ko-KR" altLang="en-US" sz="2000" err="1"/>
              <a:t>구현해야함</a:t>
            </a:r>
            <a:r>
              <a:rPr lang="en-US" altLang="ko-KR" sz="2000"/>
              <a:t>…)</a:t>
            </a:r>
          </a:p>
          <a:p>
            <a:pPr marL="0" indent="0">
              <a:buNone/>
            </a:pPr>
            <a:endParaRPr lang="en-US" altLang="ko-KR" sz="2000"/>
          </a:p>
          <a:p>
            <a:r>
              <a:rPr lang="ko-KR" altLang="en-US" sz="2000">
                <a:highlight>
                  <a:srgbClr val="FFFF00"/>
                </a:highlight>
                <a:ea typeface="맑은 고딕"/>
              </a:rPr>
              <a:t>에너지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(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가칭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) 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소모로 체력회복</a:t>
            </a:r>
            <a:endParaRPr lang="en-US" altLang="ko-KR" sz="2000">
              <a:highlight>
                <a:srgbClr val="FFFF00"/>
              </a:highlight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highlight>
                  <a:srgbClr val="FFFF00"/>
                </a:highlight>
                <a:ea typeface="맑은 고딕"/>
              </a:rPr>
              <a:t>   -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할로우나이트처럼</a:t>
            </a:r>
            <a:endParaRPr lang="en-US" altLang="ko-KR" sz="2000">
              <a:highlight>
                <a:srgbClr val="FFFF00"/>
              </a:highlight>
              <a:ea typeface="맑은 고딕"/>
            </a:endParaRPr>
          </a:p>
          <a:p>
            <a:pPr marL="0" indent="0">
              <a:buNone/>
            </a:pPr>
            <a:r>
              <a:rPr lang="ko-KR" altLang="en-US" sz="2000">
                <a:highlight>
                  <a:srgbClr val="FFFF00"/>
                </a:highlight>
                <a:ea typeface="맑은 고딕"/>
              </a:rPr>
              <a:t>   -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몹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타격시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 얻는 에너지양으로 </a:t>
            </a:r>
            <a:r>
              <a:rPr lang="ko-KR" altLang="en-US" sz="2000" err="1">
                <a:highlight>
                  <a:srgbClr val="FFFF00"/>
                </a:highlight>
                <a:ea typeface="맑은 고딕"/>
              </a:rPr>
              <a:t>벨런싱</a:t>
            </a:r>
          </a:p>
          <a:p>
            <a:pPr marL="0" indent="0">
              <a:buNone/>
            </a:pPr>
            <a:endParaRPr lang="en-US" altLang="ko-KR" sz="2000"/>
          </a:p>
          <a:p>
            <a:r>
              <a:rPr lang="ko-KR" altLang="en-US" sz="2000"/>
              <a:t>휴식</a:t>
            </a:r>
            <a:r>
              <a:rPr lang="en-US" altLang="ko-KR" sz="2000"/>
              <a:t>(</a:t>
            </a:r>
            <a:r>
              <a:rPr lang="ko-KR" altLang="en-US" sz="1200" err="1"/>
              <a:t>할로우나이트</a:t>
            </a:r>
            <a:r>
              <a:rPr lang="ko-KR" altLang="en-US" sz="1200"/>
              <a:t> 벤치 시스템</a:t>
            </a:r>
            <a:r>
              <a:rPr lang="en-US" altLang="ko-KR" sz="2000"/>
              <a:t>) </a:t>
            </a:r>
            <a:r>
              <a:rPr lang="ko-KR" altLang="en-US" sz="2000"/>
              <a:t>시 체력 </a:t>
            </a:r>
            <a:r>
              <a:rPr lang="ko-KR" altLang="en-US" sz="2000" err="1"/>
              <a:t>회복약</a:t>
            </a:r>
            <a:r>
              <a:rPr lang="ko-KR" altLang="en-US" sz="2000"/>
              <a:t> 일정 개수 충전</a:t>
            </a:r>
            <a:endParaRPr lang="en-US" altLang="ko-KR" sz="2000"/>
          </a:p>
          <a:p>
            <a:pPr marL="0" indent="0">
              <a:buNone/>
            </a:pPr>
            <a:r>
              <a:rPr lang="en-US" altLang="ko-KR" sz="2000"/>
              <a:t>   - ex)</a:t>
            </a:r>
            <a:r>
              <a:rPr lang="ko-KR" altLang="en-US" sz="2000" err="1"/>
              <a:t>다크소울</a:t>
            </a:r>
            <a:endParaRPr lang="en-US" altLang="ko-KR" sz="2000"/>
          </a:p>
          <a:p>
            <a:pPr marL="0" indent="0">
              <a:buNone/>
            </a:pPr>
            <a:r>
              <a:rPr lang="en-US" altLang="ko-KR" sz="2000"/>
              <a:t>   - </a:t>
            </a:r>
            <a:r>
              <a:rPr lang="ko-KR" altLang="en-US" sz="2000"/>
              <a:t>게임 진행중 맵 곳곳에 있는 수집아이템 수집으로 충전 개수 증가</a:t>
            </a:r>
            <a:r>
              <a:rPr lang="en-US" altLang="ko-KR" sz="2000"/>
              <a:t>..</a:t>
            </a:r>
            <a:r>
              <a:rPr lang="ko-KR" altLang="en-US" sz="2000"/>
              <a:t> </a:t>
            </a:r>
            <a:endParaRPr lang="en-US" altLang="ko-KR" sz="2000"/>
          </a:p>
          <a:p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2107524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583357" y="1477167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/>
              <a:t>장착 카테고리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155994" y="1899443"/>
            <a:ext cx="6858543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highlight>
                  <a:srgbClr val="FFFF00"/>
                </a:highlight>
                <a:ea typeface="맑은 고딕"/>
              </a:rPr>
              <a:t>무기 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/ (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특수공격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)</a:t>
            </a:r>
            <a:r>
              <a:rPr lang="en-US" altLang="ko-KR" sz="1050">
                <a:highlight>
                  <a:srgbClr val="FFFF00"/>
                </a:highlight>
                <a:ea typeface="맑은 고딕"/>
              </a:rPr>
              <a:t>(</a:t>
            </a:r>
            <a:r>
              <a:rPr lang="ko-KR" altLang="en-US" sz="1050" err="1">
                <a:highlight>
                  <a:srgbClr val="FFFF00"/>
                </a:highlight>
                <a:ea typeface="맑은 고딕"/>
              </a:rPr>
              <a:t>이름생각해야함</a:t>
            </a:r>
            <a:r>
              <a:rPr lang="en-US" altLang="ko-KR" sz="1050">
                <a:highlight>
                  <a:srgbClr val="FFFF00"/>
                </a:highlight>
                <a:ea typeface="맑은 고딕"/>
              </a:rPr>
              <a:t>) 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/ </a:t>
            </a:r>
            <a:r>
              <a:rPr lang="ko-KR" altLang="en-US" sz="2000">
                <a:highlight>
                  <a:srgbClr val="FFFF00"/>
                </a:highlight>
                <a:ea typeface="맑은 고딕"/>
              </a:rPr>
              <a:t>이동관련</a:t>
            </a:r>
            <a:r>
              <a:rPr lang="en-US" altLang="ko-KR" sz="1200">
                <a:highlight>
                  <a:srgbClr val="FFFF00"/>
                </a:highlight>
                <a:ea typeface="맑은 고딕"/>
              </a:rPr>
              <a:t>(</a:t>
            </a:r>
            <a:r>
              <a:rPr lang="ko-KR" altLang="en-US" sz="1200" err="1">
                <a:highlight>
                  <a:srgbClr val="FFFF00"/>
                </a:highlight>
                <a:ea typeface="맑은 고딕"/>
              </a:rPr>
              <a:t>이름생각해야함</a:t>
            </a:r>
            <a:r>
              <a:rPr lang="en-US" altLang="ko-KR" sz="1200">
                <a:highlight>
                  <a:srgbClr val="FFFF00"/>
                </a:highlight>
                <a:ea typeface="맑은 고딕"/>
              </a:rPr>
              <a:t>)</a:t>
            </a:r>
            <a:endParaRPr lang="en-US" altLang="ko-KR" sz="2000">
              <a:highlight>
                <a:srgbClr val="FFFF00"/>
              </a:highlight>
              <a:ea typeface="맑은 고딕"/>
            </a:endParaRPr>
          </a:p>
        </p:txBody>
      </p:sp>
      <p:sp>
        <p:nvSpPr>
          <p:cNvPr id="56" name="내용 개체 틀 2">
            <a:extLst>
              <a:ext uri="{FF2B5EF4-FFF2-40B4-BE49-F238E27FC236}">
                <a16:creationId xmlns:a16="http://schemas.microsoft.com/office/drawing/2014/main" id="{FC0BF089-54C0-4116-B49D-F4059F8C3E7A}"/>
              </a:ext>
            </a:extLst>
          </p:cNvPr>
          <p:cNvSpPr txBox="1">
            <a:spLocks/>
          </p:cNvSpPr>
          <p:nvPr/>
        </p:nvSpPr>
        <p:spPr>
          <a:xfrm>
            <a:off x="1155994" y="2296093"/>
            <a:ext cx="6858543" cy="39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/>
              <a:t>무기 </a:t>
            </a:r>
            <a:r>
              <a:rPr lang="en-US" altLang="ko-KR" sz="2000"/>
              <a:t>/ </a:t>
            </a:r>
            <a:r>
              <a:rPr lang="ko-KR" altLang="en-US" sz="2000"/>
              <a:t>이동관련</a:t>
            </a:r>
            <a:r>
              <a:rPr lang="en-US" altLang="ko-KR" sz="1200"/>
              <a:t>(</a:t>
            </a:r>
            <a:r>
              <a:rPr lang="ko-KR" altLang="en-US" sz="1200" err="1"/>
              <a:t>이름생각해야함</a:t>
            </a:r>
            <a:r>
              <a:rPr lang="en-US" altLang="ko-KR" sz="1200"/>
              <a:t>)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4259492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583357" y="1477167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아이템 종류?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3641422" y="2002416"/>
            <a:ext cx="6858543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무기 </a:t>
            </a:r>
            <a:r>
              <a:rPr lang="en-US" altLang="ko-KR" sz="2000">
                <a:ea typeface="맑은 고딕"/>
              </a:rPr>
              <a:t>/ (</a:t>
            </a:r>
            <a:r>
              <a:rPr lang="ko-KR" altLang="en-US" sz="2000">
                <a:ea typeface="맑은 고딕"/>
              </a:rPr>
              <a:t>특수공격</a:t>
            </a:r>
            <a:r>
              <a:rPr lang="en-US" altLang="ko-KR" sz="2000">
                <a:ea typeface="맑은 고딕"/>
              </a:rPr>
              <a:t>)</a:t>
            </a:r>
            <a:r>
              <a:rPr lang="en-US" altLang="ko-KR" sz="1050">
                <a:ea typeface="맑은 고딕"/>
              </a:rPr>
              <a:t>(</a:t>
            </a:r>
            <a:r>
              <a:rPr lang="ko-KR" altLang="en-US" sz="1050" err="1">
                <a:ea typeface="맑은 고딕"/>
              </a:rPr>
              <a:t>이름생각해야함</a:t>
            </a:r>
            <a:r>
              <a:rPr lang="en-US" altLang="ko-KR" sz="1050">
                <a:ea typeface="맑은 고딕"/>
              </a:rPr>
              <a:t>) </a:t>
            </a:r>
            <a:r>
              <a:rPr lang="en-US" altLang="ko-KR" sz="2000">
                <a:ea typeface="맑은 고딕"/>
              </a:rPr>
              <a:t>/ </a:t>
            </a:r>
            <a:r>
              <a:rPr lang="ko-KR" altLang="en-US" sz="2000">
                <a:ea typeface="맑은 고딕"/>
              </a:rPr>
              <a:t>이동관련</a:t>
            </a:r>
            <a:r>
              <a:rPr lang="en-US" altLang="ko-KR" sz="1200">
                <a:ea typeface="맑은 고딕"/>
              </a:rPr>
              <a:t>(</a:t>
            </a:r>
            <a:r>
              <a:rPr lang="ko-KR" altLang="en-US" sz="1200" err="1">
                <a:ea typeface="맑은 고딕"/>
              </a:rPr>
              <a:t>이름생각해야함</a:t>
            </a:r>
            <a:r>
              <a:rPr lang="en-US" altLang="ko-KR" sz="1200">
                <a:ea typeface="맑은 고딕"/>
              </a:rPr>
              <a:t>)</a:t>
            </a:r>
            <a:endParaRPr lang="en-US" altLang="ko-KR" sz="2000">
              <a:ea typeface="맑은 고딕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AA6978B3-E473-4EA5-AD4D-94B3B5C62FF8}"/>
              </a:ext>
            </a:extLst>
          </p:cNvPr>
          <p:cNvSpPr txBox="1">
            <a:spLocks/>
          </p:cNvSpPr>
          <p:nvPr/>
        </p:nvSpPr>
        <p:spPr>
          <a:xfrm>
            <a:off x="2371915" y="2002416"/>
            <a:ext cx="6858543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장착</a:t>
            </a:r>
            <a:endParaRPr lang="en-US" altLang="ko-KR" sz="2000">
              <a:ea typeface="맑은 고딕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47BF51C3-B661-4B41-95D7-5F60986E80FB}"/>
              </a:ext>
            </a:extLst>
          </p:cNvPr>
          <p:cNvSpPr txBox="1">
            <a:spLocks/>
          </p:cNvSpPr>
          <p:nvPr/>
        </p:nvSpPr>
        <p:spPr>
          <a:xfrm>
            <a:off x="2371915" y="2628518"/>
            <a:ext cx="6858543" cy="8992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u="sng" strike="sngStrike">
                <a:ea typeface="맑은 고딕"/>
              </a:rPr>
              <a:t>소비</a:t>
            </a:r>
            <a:r>
              <a:rPr lang="en-US" altLang="ko-KR" sz="2000" u="sng" strike="sngStrike">
                <a:ea typeface="맑은 고딕"/>
              </a:rPr>
              <a:t>??</a:t>
            </a:r>
          </a:p>
          <a:p>
            <a:pPr marL="0" indent="0">
              <a:buNone/>
            </a:pPr>
            <a:r>
              <a:rPr lang="en-US" altLang="ko-KR" sz="2000" u="sng" strike="sngStrike">
                <a:ea typeface="맑은 고딕"/>
              </a:rPr>
              <a:t>    </a:t>
            </a:r>
            <a:r>
              <a:rPr lang="ko-KR" altLang="en-US" sz="2000" u="sng" strike="sngStrike">
                <a:ea typeface="맑은 고딕"/>
              </a:rPr>
              <a:t>소비아이템이 필요한가</a:t>
            </a:r>
            <a:r>
              <a:rPr lang="en-US" altLang="ko-KR" sz="2000" u="sng" strike="sngStrike">
                <a:ea typeface="맑은 고딕"/>
              </a:rPr>
              <a:t>?? </a:t>
            </a:r>
            <a:r>
              <a:rPr lang="ko-KR" altLang="en-US" sz="2000" u="sng" strike="sngStrike" err="1">
                <a:ea typeface="맑은 고딕"/>
              </a:rPr>
              <a:t>필요없음</a:t>
            </a:r>
            <a:endParaRPr lang="en-US" altLang="ko-KR" sz="2000" u="sng" strike="sngStrike">
              <a:ea typeface="맑은 고딕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D734256A-BD0E-4C85-B52F-5FDE2AE1A080}"/>
              </a:ext>
            </a:extLst>
          </p:cNvPr>
          <p:cNvSpPr txBox="1">
            <a:spLocks/>
          </p:cNvSpPr>
          <p:nvPr/>
        </p:nvSpPr>
        <p:spPr>
          <a:xfrm>
            <a:off x="2371914" y="3757173"/>
            <a:ext cx="6858543" cy="8992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ea typeface="맑은 고딕"/>
              </a:rPr>
              <a:t>기타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</a:t>
            </a:r>
            <a:r>
              <a:rPr lang="ko-KR" altLang="en-US" sz="2000">
                <a:ea typeface="맑은 고딕"/>
              </a:rPr>
              <a:t>수집형 아이템</a:t>
            </a:r>
            <a:r>
              <a:rPr lang="en-US" altLang="ko-KR" sz="2000">
                <a:ea typeface="맑은 고딕"/>
              </a:rPr>
              <a:t>?(</a:t>
            </a:r>
            <a:r>
              <a:rPr lang="ko-KR" altLang="en-US" sz="2000">
                <a:ea typeface="맑은 고딕"/>
              </a:rPr>
              <a:t>체력 최대치 늘려주는 것 등</a:t>
            </a:r>
            <a:r>
              <a:rPr lang="en-US" altLang="ko-KR" sz="2000">
                <a:ea typeface="맑은 고딕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8038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4" y="1805641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이름 정하기</a:t>
            </a: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특수공격</a:t>
            </a:r>
            <a:r>
              <a:rPr lang="en-US" altLang="ko-KR" sz="2000">
                <a:ea typeface="맑은 고딕"/>
              </a:rPr>
              <a:t>)</a:t>
            </a:r>
            <a:r>
              <a:rPr lang="en-US" altLang="ko-KR" sz="1050">
                <a:ea typeface="맑은 고딕"/>
              </a:rPr>
              <a:t>(</a:t>
            </a:r>
            <a:r>
              <a:rPr lang="ko-KR" altLang="en-US" sz="1050" err="1">
                <a:ea typeface="맑은 고딕"/>
              </a:rPr>
              <a:t>이름생각해야함</a:t>
            </a:r>
            <a:r>
              <a:rPr lang="en-US" altLang="ko-KR" sz="1050">
                <a:ea typeface="맑은 고딕"/>
              </a:rPr>
              <a:t>) </a:t>
            </a:r>
            <a:endParaRPr lang="en-US" altLang="ko-KR" sz="2000">
              <a:ea typeface="맑은 고딕"/>
            </a:endParaRPr>
          </a:p>
          <a:p>
            <a:r>
              <a:rPr lang="en-US" altLang="ko-KR" sz="2000">
                <a:ea typeface="맑은 고딕"/>
              </a:rPr>
              <a:t>(</a:t>
            </a:r>
            <a:r>
              <a:rPr lang="ko-KR" altLang="en-US" sz="2000">
                <a:ea typeface="맑은 고딕"/>
              </a:rPr>
              <a:t>이동관련</a:t>
            </a:r>
            <a:r>
              <a:rPr lang="en-US" altLang="ko-KR" sz="2000">
                <a:ea typeface="맑은 고딕"/>
              </a:rPr>
              <a:t>)</a:t>
            </a:r>
            <a:r>
              <a:rPr lang="en-US" altLang="ko-KR" sz="1200">
                <a:ea typeface="맑은 고딕"/>
              </a:rPr>
              <a:t>(</a:t>
            </a:r>
            <a:r>
              <a:rPr lang="ko-KR" altLang="en-US" sz="1200" err="1">
                <a:ea typeface="맑은 고딕"/>
              </a:rPr>
              <a:t>이름생각해야함</a:t>
            </a:r>
            <a:r>
              <a:rPr lang="en-US" altLang="ko-KR" sz="1200">
                <a:ea typeface="맑은 고딕"/>
              </a:rPr>
              <a:t>)</a:t>
            </a:r>
            <a:endParaRPr lang="en-US" altLang="ko-KR" sz="20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104711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4" y="1805641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강화기능</a:t>
            </a:r>
            <a:r>
              <a:rPr lang="en-US" altLang="ko-KR" sz="2000">
                <a:ea typeface="맑은 고딕"/>
              </a:rPr>
              <a:t>??</a:t>
            </a:r>
            <a:endParaRPr lang="ko-KR" altLang="en-US" sz="2000">
              <a:ea typeface="맑은 고딕"/>
            </a:endParaRP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>
                <a:highlight>
                  <a:srgbClr val="FFFF00"/>
                </a:highlight>
                <a:ea typeface="맑은 고딕"/>
              </a:rPr>
              <a:t>강화기능을 넣을 것인가</a:t>
            </a:r>
            <a:r>
              <a:rPr lang="en-US" altLang="ko-KR" sz="2000">
                <a:highlight>
                  <a:srgbClr val="FFFF00"/>
                </a:highlight>
                <a:ea typeface="맑은 고딕"/>
              </a:rPr>
              <a:t>? YES</a:t>
            </a:r>
          </a:p>
          <a:p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넣는다면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ko-KR" altLang="en-US" sz="2000">
                <a:ea typeface="맑은 고딕"/>
              </a:rPr>
              <a:t>     재료</a:t>
            </a:r>
            <a:r>
              <a:rPr lang="en-US" altLang="ko-KR" sz="2000">
                <a:ea typeface="맑은 고딕"/>
              </a:rPr>
              <a:t>(</a:t>
            </a:r>
            <a:r>
              <a:rPr lang="ko-KR" altLang="en-US" sz="2000" err="1">
                <a:ea typeface="맑은 고딕"/>
              </a:rPr>
              <a:t>수집형아이템</a:t>
            </a:r>
            <a:r>
              <a:rPr lang="en-US" altLang="ko-KR" sz="2000">
                <a:ea typeface="맑은 고딕"/>
              </a:rPr>
              <a:t>.ex.</a:t>
            </a:r>
            <a:r>
              <a:rPr lang="ko-KR" altLang="en-US" sz="2000" err="1">
                <a:ea typeface="맑은 고딕"/>
              </a:rPr>
              <a:t>강화석</a:t>
            </a:r>
            <a:r>
              <a:rPr lang="en-US" altLang="ko-KR" sz="2000">
                <a:ea typeface="맑은 고딕"/>
              </a:rPr>
              <a:t>?)</a:t>
            </a:r>
            <a:r>
              <a:rPr lang="ko-KR" altLang="en-US" sz="2000">
                <a:ea typeface="맑은 고딕"/>
              </a:rPr>
              <a:t>소모</a:t>
            </a:r>
            <a:r>
              <a:rPr lang="en-US" altLang="ko-KR" sz="2000">
                <a:ea typeface="맑은 고딕"/>
              </a:rPr>
              <a:t>, </a:t>
            </a:r>
            <a:r>
              <a:rPr lang="ko-KR" altLang="en-US" sz="2000">
                <a:ea typeface="맑은 고딕"/>
              </a:rPr>
              <a:t>강화확률 </a:t>
            </a:r>
            <a:r>
              <a:rPr lang="en-US" altLang="ko-KR" sz="2000">
                <a:ea typeface="맑은 고딕"/>
              </a:rPr>
              <a:t>100%</a:t>
            </a:r>
          </a:p>
        </p:txBody>
      </p:sp>
    </p:spTree>
    <p:extLst>
      <p:ext uri="{BB962C8B-B14F-4D97-AF65-F5344CB8AC3E}">
        <p14:creationId xmlns:p14="http://schemas.microsoft.com/office/powerpoint/2010/main" val="1045256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CA60EB-2D47-4902-9AE7-FD87554E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" y="136525"/>
            <a:ext cx="10453370" cy="737235"/>
          </a:xfrm>
        </p:spPr>
        <p:txBody>
          <a:bodyPr/>
          <a:lstStyle/>
          <a:p>
            <a:r>
              <a:rPr lang="ko-KR" altLang="en-US"/>
              <a:t>고민</a:t>
            </a:r>
            <a:r>
              <a:rPr lang="en-US" altLang="ko-KR"/>
              <a:t>? 20.01.20</a:t>
            </a:r>
            <a:endParaRPr lang="ko-KR" altLang="en-US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2545E194-5326-4F53-89B5-D96C728B0165}"/>
              </a:ext>
            </a:extLst>
          </p:cNvPr>
          <p:cNvSpPr txBox="1">
            <a:spLocks/>
          </p:cNvSpPr>
          <p:nvPr/>
        </p:nvSpPr>
        <p:spPr>
          <a:xfrm>
            <a:off x="1089384" y="1805641"/>
            <a:ext cx="1854200" cy="3966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000">
                <a:ea typeface="맑은 고딕"/>
              </a:rPr>
              <a:t>강화기능</a:t>
            </a:r>
            <a:r>
              <a:rPr lang="en-US" altLang="ko-KR" sz="2000">
                <a:ea typeface="맑은 고딕"/>
              </a:rPr>
              <a:t>??</a:t>
            </a:r>
            <a:endParaRPr lang="ko-KR" altLang="en-US" sz="2000">
              <a:ea typeface="맑은 고딕"/>
            </a:endParaRPr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B7B7572A-2B14-468F-8A6B-6310DD740F01}"/>
              </a:ext>
            </a:extLst>
          </p:cNvPr>
          <p:cNvSpPr txBox="1">
            <a:spLocks/>
          </p:cNvSpPr>
          <p:nvPr/>
        </p:nvSpPr>
        <p:spPr>
          <a:xfrm>
            <a:off x="1714968" y="2295378"/>
            <a:ext cx="6858543" cy="13178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err="1">
                <a:ea typeface="맑은 고딕"/>
              </a:rPr>
              <a:t>무기별</a:t>
            </a:r>
            <a:r>
              <a:rPr lang="ko-KR" altLang="en-US" sz="2000">
                <a:ea typeface="맑은 고딕"/>
              </a:rPr>
              <a:t> 강화단계가 따로 적용</a:t>
            </a:r>
            <a:endParaRPr lang="en-US" altLang="ko-KR" sz="2000">
              <a:ea typeface="맑은 고딕"/>
            </a:endParaRP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 - </a:t>
            </a:r>
            <a:r>
              <a:rPr lang="ko-KR" altLang="en-US" sz="2000">
                <a:ea typeface="맑은 고딕"/>
              </a:rPr>
              <a:t>재료 </a:t>
            </a:r>
            <a:r>
              <a:rPr lang="en-US" altLang="ko-KR" sz="2000">
                <a:ea typeface="맑은 고딕"/>
              </a:rPr>
              <a:t>: </a:t>
            </a:r>
            <a:r>
              <a:rPr lang="ko-KR" altLang="en-US" sz="2000" err="1">
                <a:ea typeface="맑은 고딕"/>
              </a:rPr>
              <a:t>맵에</a:t>
            </a:r>
            <a:r>
              <a:rPr lang="ko-KR" altLang="en-US" sz="2000">
                <a:ea typeface="맑은 고딕"/>
              </a:rPr>
              <a:t> </a:t>
            </a:r>
            <a:r>
              <a:rPr lang="ko-KR" altLang="en-US" sz="2000" err="1">
                <a:ea typeface="맑은 고딕"/>
              </a:rPr>
              <a:t>숨겨것으로</a:t>
            </a:r>
            <a:r>
              <a:rPr lang="ko-KR" altLang="en-US" sz="2000">
                <a:ea typeface="맑은 고딕"/>
              </a:rPr>
              <a:t> 수요 충족 힘들듯</a:t>
            </a:r>
            <a:r>
              <a:rPr lang="en-US" altLang="ko-KR" sz="2000">
                <a:ea typeface="맑은 고딕"/>
              </a:rPr>
              <a:t>?</a:t>
            </a:r>
          </a:p>
          <a:p>
            <a:pPr marL="0" indent="0">
              <a:buNone/>
            </a:pPr>
            <a:r>
              <a:rPr lang="en-US" altLang="ko-KR" sz="2000">
                <a:ea typeface="맑은 고딕"/>
              </a:rPr>
              <a:t>                </a:t>
            </a:r>
            <a:r>
              <a:rPr lang="ko-KR" altLang="en-US" sz="2000" err="1">
                <a:ea typeface="맑은 고딕"/>
              </a:rPr>
              <a:t>몹이</a:t>
            </a:r>
            <a:r>
              <a:rPr lang="ko-KR" altLang="en-US" sz="2000">
                <a:ea typeface="맑은 고딕"/>
              </a:rPr>
              <a:t> 일정확률로 드랍</a:t>
            </a:r>
            <a:r>
              <a:rPr lang="en-US" altLang="ko-KR" sz="2000">
                <a:ea typeface="맑은 고딕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4923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08CA156683BCB46AEE944F0CC28C9E2" ma:contentTypeVersion="5" ma:contentTypeDescription="새 문서를 만듭니다." ma:contentTypeScope="" ma:versionID="72f88e98bc0223a37efe225e1f3a59b5">
  <xsd:schema xmlns:xsd="http://www.w3.org/2001/XMLSchema" xmlns:xs="http://www.w3.org/2001/XMLSchema" xmlns:p="http://schemas.microsoft.com/office/2006/metadata/properties" xmlns:ns3="8137d026-18ad-41a8-9c1d-8fbbec110572" targetNamespace="http://schemas.microsoft.com/office/2006/metadata/properties" ma:root="true" ma:fieldsID="49a7fe7fae90315afebfa94739426851" ns3:_="">
    <xsd:import namespace="8137d026-18ad-41a8-9c1d-8fbbec11057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37d026-18ad-41a8-9c1d-8fbbec1105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419149-B84A-42C8-B707-52035C9DE9D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37d026-18ad-41a8-9c1d-8fbbec1105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16564AF-EB8F-4B5E-A039-709F7CEE0D7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EE1EE39-72F2-43D2-A5AD-0DB40DCDCE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442</Words>
  <Application>Microsoft Office PowerPoint</Application>
  <PresentationFormat>와이드스크린</PresentationFormat>
  <Paragraphs>102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Arial</vt:lpstr>
      <vt:lpstr>맑은 고딕</vt:lpstr>
      <vt:lpstr>Office 테마</vt:lpstr>
      <vt:lpstr>아이디어</vt:lpstr>
      <vt:lpstr>PowerPoint 프레젠테이션</vt:lpstr>
      <vt:lpstr>PowerPoint 프레젠테이션</vt:lpstr>
      <vt:lpstr>고민?</vt:lpstr>
      <vt:lpstr>고민?</vt:lpstr>
      <vt:lpstr>고민? 20.01.20</vt:lpstr>
      <vt:lpstr>고민? 20.01.20</vt:lpstr>
      <vt:lpstr>고민? 20.01.20</vt:lpstr>
      <vt:lpstr>고민? 20.01.20</vt:lpstr>
      <vt:lpstr>고민? 20.01.20</vt:lpstr>
      <vt:lpstr>고민? 20.01.20</vt:lpstr>
      <vt:lpstr>고민? 20.01.21</vt:lpstr>
      <vt:lpstr>고민? 20.01.21</vt:lpstr>
      <vt:lpstr>해야할것 20.01.21</vt:lpstr>
      <vt:lpstr>고민? 20.01.21</vt:lpstr>
      <vt:lpstr>고민? 20.01.21</vt:lpstr>
      <vt:lpstr>고민? 20.01.21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아이디어</dc:title>
  <dc:creator>박선도</dc:creator>
  <cp:lastModifiedBy>박선도</cp:lastModifiedBy>
  <cp:revision>12</cp:revision>
  <dcterms:created xsi:type="dcterms:W3CDTF">2020-01-20T01:27:57Z</dcterms:created>
  <dcterms:modified xsi:type="dcterms:W3CDTF">2020-01-21T07:42:02Z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0x010100908CA156683BCB46AEE944F0CC28C9E2</vt:lpwstr>
  </property>
</Properties>
</file>

<file path=docProps/thumbnail.jpeg>
</file>